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42" r:id="rId2"/>
    <p:sldMasterId id="2147483763" r:id="rId3"/>
    <p:sldMasterId id="2147483798" r:id="rId4"/>
    <p:sldMasterId id="2147483816" r:id="rId5"/>
  </p:sldMasterIdLst>
  <p:notesMasterIdLst>
    <p:notesMasterId r:id="rId28"/>
  </p:notesMasterIdLst>
  <p:sldIdLst>
    <p:sldId id="752" r:id="rId6"/>
    <p:sldId id="753" r:id="rId7"/>
    <p:sldId id="801" r:id="rId8"/>
    <p:sldId id="805" r:id="rId9"/>
    <p:sldId id="803" r:id="rId10"/>
    <p:sldId id="794" r:id="rId11"/>
    <p:sldId id="767" r:id="rId12"/>
    <p:sldId id="702" r:id="rId13"/>
    <p:sldId id="786" r:id="rId14"/>
    <p:sldId id="762" r:id="rId15"/>
    <p:sldId id="809" r:id="rId16"/>
    <p:sldId id="806" r:id="rId17"/>
    <p:sldId id="808" r:id="rId18"/>
    <p:sldId id="810" r:id="rId19"/>
    <p:sldId id="811" r:id="rId20"/>
    <p:sldId id="812" r:id="rId21"/>
    <p:sldId id="813" r:id="rId22"/>
    <p:sldId id="777" r:id="rId23"/>
    <p:sldId id="675" r:id="rId24"/>
    <p:sldId id="676" r:id="rId25"/>
    <p:sldId id="816" r:id="rId26"/>
    <p:sldId id="697"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88CB3E-5764-7E22-6684-03A9D5D4ED91}" name="tsuno makiko" initials="tm" userId="e81a9805200b1a91" providerId="Windows Live"/>
  <p188:author id="{36DED542-1D26-ACBE-63A0-F9BA242DDED0}" name="福永　圭佑" initials="福永　圭佑" userId="S::z2050046@intra.ctc-g.co.jp::71615cf0-fc97-4d8c-a230-2baa8d96daf7" providerId="AD"/>
  <p188:author id="{BB3DEE6C-2067-7C26-10B2-64D5C3B33791}" name="宿野部香緒里" initials="宿野部香緒里" userId="宿野部香緒里" providerId="None"/>
  <p188:author id="{073B94AF-7102-7640-1F37-5DA58638FAD0}" name="宿野部香緒里" initials="宿野部香緒里" userId="S::kaori.shukunobe@ppecc.onmicrosoft.com::6db61888-3c6c-4a5c-bfb5-d5b7199eb1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C96582"/>
    <a:srgbClr val="E7BBC8"/>
    <a:srgbClr val="CD718B"/>
    <a:srgbClr val="FFE7E7"/>
    <a:srgbClr val="E0A8B8"/>
    <a:srgbClr val="D3849A"/>
    <a:srgbClr val="8FAADC"/>
    <a:srgbClr val="BDD7EE"/>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2" autoAdjust="0"/>
    <p:restoredTop sz="96242" autoAdjust="0"/>
  </p:normalViewPr>
  <p:slideViewPr>
    <p:cSldViewPr snapToGrid="0" showGuides="1">
      <p:cViewPr varScale="1">
        <p:scale>
          <a:sx n="110" d="100"/>
          <a:sy n="110" d="100"/>
        </p:scale>
        <p:origin x="141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A6652D-7EE1-4F48-9C22-77AE548C8AEF}" type="datetimeFigureOut">
              <a:rPr kumimoji="1" lang="ja-JP" altLang="en-US" smtClean="0"/>
              <a:t>2025/1/15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5C04101-7E34-41E9-ABF5-62C067F69E3D}" type="slidenum">
              <a:rPr kumimoji="1" lang="ja-JP" altLang="en-US" smtClean="0"/>
              <a:t>‹#›</a:t>
            </a:fld>
            <a:endParaRPr kumimoji="1" lang="ja-JP" altLang="en-US"/>
          </a:p>
        </p:txBody>
      </p:sp>
    </p:spTree>
    <p:extLst>
      <p:ext uri="{BB962C8B-B14F-4D97-AF65-F5344CB8AC3E}">
        <p14:creationId xmlns:p14="http://schemas.microsoft.com/office/powerpoint/2010/main" val="968758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C04101-7E34-41E9-ABF5-62C067F69E3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6291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C04101-7E34-41E9-ABF5-62C067F69E3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6291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C04101-7E34-41E9-ABF5-62C067F69E3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430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終了のお知らせはこのタイミングで</a:t>
            </a:r>
          </a:p>
        </p:txBody>
      </p:sp>
      <p:sp>
        <p:nvSpPr>
          <p:cNvPr id="4" name="スライド番号プレースホルダー 3"/>
          <p:cNvSpPr>
            <a:spLocks noGrp="1"/>
          </p:cNvSpPr>
          <p:nvPr>
            <p:ph type="sldNum" sz="quarter" idx="5"/>
          </p:nvPr>
        </p:nvSpPr>
        <p:spPr/>
        <p:txBody>
          <a:bodyPr/>
          <a:lstStyle/>
          <a:p>
            <a:pPr defTabSz="459349">
              <a:defRPr/>
            </a:pPr>
            <a:fld id="{45C04101-7E34-41E9-ABF5-62C067F69E3D}" type="slidenum">
              <a:rPr kumimoji="1" lang="ja-JP" altLang="en-US">
                <a:solidFill>
                  <a:prstClr val="black"/>
                </a:solidFill>
                <a:latin typeface="游ゴシック" panose="020F0502020204030204"/>
                <a:ea typeface="游ゴシック" panose="020B0400000000000000" pitchFamily="50" charset="-128"/>
              </a:rPr>
              <a:pPr defTabSz="459349">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947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9349">
              <a:defRPr/>
            </a:pPr>
            <a:fld id="{45C04101-7E34-41E9-ABF5-62C067F69E3D}" type="slidenum">
              <a:rPr kumimoji="1" lang="ja-JP" altLang="en-US">
                <a:solidFill>
                  <a:prstClr val="black"/>
                </a:solidFill>
                <a:latin typeface="游ゴシック" panose="020F0502020204030204"/>
                <a:ea typeface="游ゴシック" panose="020B0400000000000000" pitchFamily="50" charset="-128"/>
              </a:rPr>
              <a:pPr defTabSz="459349">
                <a:defRPr/>
              </a:pPr>
              <a:t>14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3976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今年はイベントのお知らせや、もやもやの投稿、音声配信の紹介などさらにゆるくるながれる仕組みをつくっていきます。</a:t>
            </a:r>
            <a:endParaRPr kumimoji="1" lang="en-US" altLang="ja-JP" dirty="0"/>
          </a:p>
          <a:p>
            <a:r>
              <a:rPr kumimoji="1" lang="ja-JP" altLang="en-US" dirty="0"/>
              <a:t>配信後のもやもやの投稿率はとても高い。</a:t>
            </a:r>
          </a:p>
        </p:txBody>
      </p:sp>
      <p:sp>
        <p:nvSpPr>
          <p:cNvPr id="4" name="スライド番号プレースホルダー 3"/>
          <p:cNvSpPr>
            <a:spLocks noGrp="1"/>
          </p:cNvSpPr>
          <p:nvPr>
            <p:ph type="sldNum" sz="quarter" idx="5"/>
          </p:nvPr>
        </p:nvSpPr>
        <p:spPr/>
        <p:txBody>
          <a:bodyPr/>
          <a:lstStyle/>
          <a:p>
            <a:fld id="{45C04101-7E34-41E9-ABF5-62C067F69E3D}" type="slidenum">
              <a:rPr kumimoji="1" lang="ja-JP" altLang="en-US" smtClean="0"/>
              <a:t>16</a:t>
            </a:fld>
            <a:endParaRPr kumimoji="1" lang="ja-JP" altLang="en-US"/>
          </a:p>
        </p:txBody>
      </p:sp>
    </p:spTree>
    <p:extLst>
      <p:ext uri="{BB962C8B-B14F-4D97-AF65-F5344CB8AC3E}">
        <p14:creationId xmlns:p14="http://schemas.microsoft.com/office/powerpoint/2010/main" val="222418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E78AD7B-6C45-4427-8F54-14247E29ED01}" type="slidenum">
              <a:rPr lang="en-US" smtClean="0"/>
              <a:pPr/>
              <a:t>22</a:t>
            </a:fld>
            <a:endParaRPr lang="en-US" dirty="0"/>
          </a:p>
        </p:txBody>
      </p:sp>
    </p:spTree>
    <p:extLst>
      <p:ext uri="{BB962C8B-B14F-4D97-AF65-F5344CB8AC3E}">
        <p14:creationId xmlns:p14="http://schemas.microsoft.com/office/powerpoint/2010/main" val="58044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a:xfrm>
            <a:off x="6402246" y="6494371"/>
            <a:ext cx="2743200" cy="365125"/>
          </a:xfrm>
        </p:spPr>
        <p:txBody>
          <a:bodyPr/>
          <a:lstStyle>
            <a:lvl1pPr>
              <a:defRPr sz="1100">
                <a:solidFill>
                  <a:schemeClr val="bg2">
                    <a:lumMod val="50000"/>
                  </a:schemeClr>
                </a:solidFill>
                <a:latin typeface="Noto Sans JP" panose="020B0500000000000000" pitchFamily="34" charset="-128"/>
                <a:ea typeface="Noto Sans JP" panose="020B0500000000000000" pitchFamily="34" charset="-128"/>
              </a:defRPr>
            </a:lvl1pPr>
          </a:lstStyle>
          <a:p>
            <a:fld id="{A7CD31F4-64FA-4BA0-9498-67783267A8C8}" type="slidenum">
              <a:rPr lang="en-US" smtClean="0"/>
              <a:pPr/>
              <a:t>‹#›</a:t>
            </a:fld>
            <a:endParaRPr lang="en-US"/>
          </a:p>
        </p:txBody>
      </p:sp>
    </p:spTree>
    <p:extLst>
      <p:ext uri="{BB962C8B-B14F-4D97-AF65-F5344CB8AC3E}">
        <p14:creationId xmlns:p14="http://schemas.microsoft.com/office/powerpoint/2010/main" val="274156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8C7D9821-C5C6-46D9-81A6-9B46BD826D32}"/>
              </a:ext>
            </a:extLst>
          </p:cNvPr>
          <p:cNvSpPr txBox="1">
            <a:spLocks/>
          </p:cNvSpPr>
          <p:nvPr userDrawn="1"/>
        </p:nvSpPr>
        <p:spPr>
          <a:xfrm>
            <a:off x="6402246" y="6494371"/>
            <a:ext cx="2743200" cy="365125"/>
          </a:xfrm>
          <a:prstGeom prst="rect">
            <a:avLst/>
          </a:prstGeom>
        </p:spPr>
        <p:txBody>
          <a:bodyPr lIns="109728" tIns="109728" rIns="109728" bIns="91440" anchor="ctr"/>
          <a:lstStyle>
            <a:defPPr>
              <a:defRPr lang="en-US"/>
            </a:defPPr>
            <a:lvl1pPr marL="0" algn="r" defTabSz="457200" rtl="0" eaLnBrk="1" latinLnBrk="0" hangingPunct="1">
              <a:defRPr sz="1100" kern="1200" spc="40">
                <a:solidFill>
                  <a:schemeClr val="bg2">
                    <a:lumMod val="50000"/>
                  </a:schemeClr>
                </a:solidFill>
                <a:latin typeface="Noto Sans JP" panose="020B0500000000000000" pitchFamily="34" charset="-128"/>
                <a:ea typeface="Noto Sans JP" panose="020B05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CD31F4-64FA-4BA0-9498-67783267A8C8}" type="slidenum">
              <a:rPr lang="en-US" smtClean="0"/>
              <a:pPr/>
              <a:t>‹#›</a:t>
            </a:fld>
            <a:endParaRPr lang="en-US"/>
          </a:p>
        </p:txBody>
      </p:sp>
    </p:spTree>
    <p:extLst>
      <p:ext uri="{BB962C8B-B14F-4D97-AF65-F5344CB8AC3E}">
        <p14:creationId xmlns:p14="http://schemas.microsoft.com/office/powerpoint/2010/main" val="119633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718CBA-DF61-4FB8-90E9-6EFB9A213709}"/>
              </a:ext>
            </a:extLst>
          </p:cNvPr>
          <p:cNvSpPr txBox="1">
            <a:spLocks/>
          </p:cNvSpPr>
          <p:nvPr userDrawn="1"/>
        </p:nvSpPr>
        <p:spPr>
          <a:xfrm>
            <a:off x="6402246" y="6494371"/>
            <a:ext cx="2743200" cy="365125"/>
          </a:xfrm>
          <a:prstGeom prst="rect">
            <a:avLst/>
          </a:prstGeom>
        </p:spPr>
        <p:txBody>
          <a:bodyPr lIns="109728" tIns="109728" rIns="109728" bIns="91440" anchor="ctr"/>
          <a:lstStyle>
            <a:defPPr>
              <a:defRPr lang="en-US"/>
            </a:defPPr>
            <a:lvl1pPr marL="0" algn="r" defTabSz="457200" rtl="0" eaLnBrk="1" latinLnBrk="0" hangingPunct="1">
              <a:defRPr sz="1100" kern="1200" spc="40">
                <a:solidFill>
                  <a:schemeClr val="bg2">
                    <a:lumMod val="50000"/>
                  </a:schemeClr>
                </a:solidFill>
                <a:latin typeface="Noto Sans JP" panose="020B0500000000000000" pitchFamily="34" charset="-128"/>
                <a:ea typeface="Noto Sans JP" panose="020B05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CD31F4-64FA-4BA0-9498-67783267A8C8}" type="slidenum">
              <a:rPr lang="en-US" smtClean="0"/>
              <a:pPr/>
              <a:t>‹#›</a:t>
            </a:fld>
            <a:endParaRPr lang="en-US"/>
          </a:p>
        </p:txBody>
      </p:sp>
    </p:spTree>
    <p:extLst>
      <p:ext uri="{BB962C8B-B14F-4D97-AF65-F5344CB8AC3E}">
        <p14:creationId xmlns:p14="http://schemas.microsoft.com/office/powerpoint/2010/main" val="263158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9044" y="6495270"/>
            <a:ext cx="2057400" cy="365125"/>
          </a:xfrm>
          <a:prstGeom prst="rect">
            <a:avLst/>
          </a:prstGeom>
        </p:spPr>
        <p:txBody>
          <a:bodyPr anchor="ctr"/>
          <a:lstStyle>
            <a:lvl1pPr algn="r">
              <a:defRPr sz="110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defRPr>
            </a:lvl1pPr>
          </a:lstStyle>
          <a:p>
            <a:fld id="{82AB8D17-7E21-4899-8959-82F1BA5DE154}" type="slidenum">
              <a:rPr kumimoji="1" lang="ja-JP" altLang="en-US" smtClean="0"/>
              <a:pPr/>
              <a:t>‹#›</a:t>
            </a:fld>
            <a:endParaRPr kumimoji="1" lang="ja-JP" altLang="en-US" dirty="0"/>
          </a:p>
        </p:txBody>
      </p:sp>
      <p:cxnSp>
        <p:nvCxnSpPr>
          <p:cNvPr id="6" name="直線コネクタ 5">
            <a:extLst>
              <a:ext uri="{FF2B5EF4-FFF2-40B4-BE49-F238E27FC236}">
                <a16:creationId xmlns:a16="http://schemas.microsoft.com/office/drawing/2014/main" id="{3738CF1C-56FF-4150-90C2-7F38554B23C7}"/>
              </a:ext>
            </a:extLst>
          </p:cNvPr>
          <p:cNvCxnSpPr/>
          <p:nvPr userDrawn="1"/>
        </p:nvCxnSpPr>
        <p:spPr>
          <a:xfrm>
            <a:off x="342000" y="759124"/>
            <a:ext cx="846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タイトル 10">
            <a:extLst>
              <a:ext uri="{FF2B5EF4-FFF2-40B4-BE49-F238E27FC236}">
                <a16:creationId xmlns:a16="http://schemas.microsoft.com/office/drawing/2014/main" id="{111D52FD-0EC6-46A3-AF66-234FD15BE31C}"/>
              </a:ext>
            </a:extLst>
          </p:cNvPr>
          <p:cNvSpPr>
            <a:spLocks noGrp="1"/>
          </p:cNvSpPr>
          <p:nvPr>
            <p:ph type="title"/>
          </p:nvPr>
        </p:nvSpPr>
        <p:spPr>
          <a:xfrm>
            <a:off x="480020" y="267418"/>
            <a:ext cx="7886700" cy="457205"/>
          </a:xfrm>
        </p:spPr>
        <p:txBody>
          <a:bodyPr>
            <a:normAutofit/>
          </a:bodyPr>
          <a:lstStyle>
            <a:lvl1pPr>
              <a:defRPr sz="2400">
                <a:latin typeface="UD デジタル 教科書体 NP-B" panose="02020700000000000000" pitchFamily="18" charset="-128"/>
                <a:ea typeface="UD デジタル 教科書体 NP-B" panose="02020700000000000000" pitchFamily="18" charset="-128"/>
              </a:defRPr>
            </a:lvl1pPr>
          </a:lstStyle>
          <a:p>
            <a:r>
              <a:rPr kumimoji="1" lang="ja-JP" altLang="en-US"/>
              <a:t>マスター タイトルの書式設定</a:t>
            </a:r>
          </a:p>
        </p:txBody>
      </p:sp>
    </p:spTree>
    <p:extLst>
      <p:ext uri="{BB962C8B-B14F-4D97-AF65-F5344CB8AC3E}">
        <p14:creationId xmlns:p14="http://schemas.microsoft.com/office/powerpoint/2010/main" val="805508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7896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3738CF1C-56FF-4150-90C2-7F38554B23C7}"/>
              </a:ext>
            </a:extLst>
          </p:cNvPr>
          <p:cNvCxnSpPr/>
          <p:nvPr userDrawn="1"/>
        </p:nvCxnSpPr>
        <p:spPr>
          <a:xfrm>
            <a:off x="342000" y="759124"/>
            <a:ext cx="846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タイトル 10">
            <a:extLst>
              <a:ext uri="{FF2B5EF4-FFF2-40B4-BE49-F238E27FC236}">
                <a16:creationId xmlns:a16="http://schemas.microsoft.com/office/drawing/2014/main" id="{111D52FD-0EC6-46A3-AF66-234FD15BE31C}"/>
              </a:ext>
            </a:extLst>
          </p:cNvPr>
          <p:cNvSpPr>
            <a:spLocks noGrp="1"/>
          </p:cNvSpPr>
          <p:nvPr>
            <p:ph type="title"/>
          </p:nvPr>
        </p:nvSpPr>
        <p:spPr>
          <a:xfrm>
            <a:off x="480020" y="267418"/>
            <a:ext cx="7886700" cy="457205"/>
          </a:xfrm>
        </p:spPr>
        <p:txBody>
          <a:bodyPr>
            <a:normAutofit/>
          </a:bodyPr>
          <a:lstStyle>
            <a:lvl1pPr>
              <a:defRPr sz="2400">
                <a:latin typeface="UD デジタル 教科書体 NP-B" panose="02020700000000000000" pitchFamily="18" charset="-128"/>
                <a:ea typeface="UD デジタル 教科書体 NP-B" panose="02020700000000000000" pitchFamily="18" charset="-128"/>
              </a:defRPr>
            </a:lvl1pPr>
          </a:lstStyle>
          <a:p>
            <a:r>
              <a:rPr kumimoji="1" lang="ja-JP" altLang="en-US"/>
              <a:t>マスター タイトルの書式設定</a:t>
            </a:r>
          </a:p>
        </p:txBody>
      </p:sp>
    </p:spTree>
    <p:extLst>
      <p:ext uri="{BB962C8B-B14F-4D97-AF65-F5344CB8AC3E}">
        <p14:creationId xmlns:p14="http://schemas.microsoft.com/office/powerpoint/2010/main" val="3563647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2537927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018662" y="6485741"/>
            <a:ext cx="2057400" cy="365125"/>
          </a:xfrm>
          <a:prstGeom prst="rect">
            <a:avLst/>
          </a:prstGeom>
        </p:spPr>
        <p:txBody>
          <a:bodyPr/>
          <a:lstStyle>
            <a:lvl1pPr algn="r">
              <a:defRPr sz="110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defRPr>
            </a:lvl1pPr>
          </a:lstStyle>
          <a:p>
            <a:fld id="{82AB8D17-7E21-4899-8959-82F1BA5DE154}" type="slidenum">
              <a:rPr kumimoji="1" lang="ja-JP" altLang="en-US" smtClean="0"/>
              <a:pPr/>
              <a:t>‹#›</a:t>
            </a:fld>
            <a:endParaRPr kumimoji="1" lang="ja-JP" altLang="en-US" dirty="0"/>
          </a:p>
        </p:txBody>
      </p:sp>
    </p:spTree>
    <p:extLst>
      <p:ext uri="{BB962C8B-B14F-4D97-AF65-F5344CB8AC3E}">
        <p14:creationId xmlns:p14="http://schemas.microsoft.com/office/powerpoint/2010/main" val="328022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134363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412892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110486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5">
            <a:extLst>
              <a:ext uri="{FF2B5EF4-FFF2-40B4-BE49-F238E27FC236}">
                <a16:creationId xmlns:a16="http://schemas.microsoft.com/office/drawing/2014/main" id="{96677D63-90E5-49E7-AF43-B358C1CB9CD7}"/>
              </a:ext>
            </a:extLst>
          </p:cNvPr>
          <p:cNvSpPr txBox="1">
            <a:spLocks/>
          </p:cNvSpPr>
          <p:nvPr userDrawn="1"/>
        </p:nvSpPr>
        <p:spPr>
          <a:xfrm>
            <a:off x="6402246" y="6494371"/>
            <a:ext cx="2743200" cy="365125"/>
          </a:xfrm>
          <a:prstGeom prst="rect">
            <a:avLst/>
          </a:prstGeom>
        </p:spPr>
        <p:txBody>
          <a:bodyPr lIns="109728" tIns="109728" rIns="109728" bIns="91440" anchor="ctr"/>
          <a:lstStyle>
            <a:defPPr>
              <a:defRPr lang="en-US"/>
            </a:defPPr>
            <a:lvl1pPr marL="0" algn="r" defTabSz="457200" rtl="0" eaLnBrk="1" latinLnBrk="0" hangingPunct="1">
              <a:defRPr sz="1100" kern="1200" spc="40">
                <a:solidFill>
                  <a:schemeClr val="bg2">
                    <a:lumMod val="50000"/>
                  </a:schemeClr>
                </a:solidFill>
                <a:latin typeface="Noto Sans JP" panose="020B0500000000000000" pitchFamily="34" charset="-128"/>
                <a:ea typeface="Noto Sans JP" panose="020B05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CD31F4-64FA-4BA0-9498-67783267A8C8}" type="slidenum">
              <a:rPr lang="en-US" smtClean="0"/>
              <a:pPr/>
              <a:t>‹#›</a:t>
            </a:fld>
            <a:endParaRPr lang="en-US"/>
          </a:p>
        </p:txBody>
      </p:sp>
    </p:spTree>
    <p:extLst>
      <p:ext uri="{BB962C8B-B14F-4D97-AF65-F5344CB8AC3E}">
        <p14:creationId xmlns:p14="http://schemas.microsoft.com/office/powerpoint/2010/main" val="1843615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1791945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9044" y="6495270"/>
            <a:ext cx="2057400" cy="365125"/>
          </a:xfrm>
          <a:prstGeom prst="rect">
            <a:avLst/>
          </a:prstGeom>
        </p:spPr>
        <p:txBody>
          <a:bodyPr anchor="ctr"/>
          <a:lstStyle>
            <a:lvl1pPr algn="r">
              <a:defRPr sz="110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defRPr>
            </a:lvl1pPr>
          </a:lstStyle>
          <a:p>
            <a:fld id="{82AB8D17-7E21-4899-8959-82F1BA5DE154}" type="slidenum">
              <a:rPr kumimoji="1" lang="ja-JP" altLang="en-US" smtClean="0"/>
              <a:pPr/>
              <a:t>‹#›</a:t>
            </a:fld>
            <a:endParaRPr kumimoji="1" lang="ja-JP" altLang="en-US" dirty="0"/>
          </a:p>
        </p:txBody>
      </p:sp>
      <p:cxnSp>
        <p:nvCxnSpPr>
          <p:cNvPr id="6" name="直線コネクタ 5">
            <a:extLst>
              <a:ext uri="{FF2B5EF4-FFF2-40B4-BE49-F238E27FC236}">
                <a16:creationId xmlns:a16="http://schemas.microsoft.com/office/drawing/2014/main" id="{3738CF1C-56FF-4150-90C2-7F38554B23C7}"/>
              </a:ext>
            </a:extLst>
          </p:cNvPr>
          <p:cNvCxnSpPr/>
          <p:nvPr userDrawn="1"/>
        </p:nvCxnSpPr>
        <p:spPr>
          <a:xfrm>
            <a:off x="342000" y="759124"/>
            <a:ext cx="846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タイトル 10">
            <a:extLst>
              <a:ext uri="{FF2B5EF4-FFF2-40B4-BE49-F238E27FC236}">
                <a16:creationId xmlns:a16="http://schemas.microsoft.com/office/drawing/2014/main" id="{111D52FD-0EC6-46A3-AF66-234FD15BE31C}"/>
              </a:ext>
            </a:extLst>
          </p:cNvPr>
          <p:cNvSpPr>
            <a:spLocks noGrp="1"/>
          </p:cNvSpPr>
          <p:nvPr>
            <p:ph type="title"/>
          </p:nvPr>
        </p:nvSpPr>
        <p:spPr>
          <a:xfrm>
            <a:off x="480020" y="267418"/>
            <a:ext cx="7886700" cy="457205"/>
          </a:xfrm>
        </p:spPr>
        <p:txBody>
          <a:bodyPr>
            <a:normAutofit/>
          </a:bodyPr>
          <a:lstStyle>
            <a:lvl1pPr>
              <a:defRPr sz="2400">
                <a:latin typeface="UD デジタル 教科書体 NP-B" panose="02020700000000000000" pitchFamily="18" charset="-128"/>
                <a:ea typeface="UD デジタル 教科書体 NP-B" panose="02020700000000000000" pitchFamily="18" charset="-128"/>
              </a:defRPr>
            </a:lvl1pPr>
          </a:lstStyle>
          <a:p>
            <a:r>
              <a:rPr kumimoji="1" lang="ja-JP" altLang="en-US"/>
              <a:t>マスター タイトルの書式設定</a:t>
            </a:r>
          </a:p>
        </p:txBody>
      </p:sp>
    </p:spTree>
    <p:extLst>
      <p:ext uri="{BB962C8B-B14F-4D97-AF65-F5344CB8AC3E}">
        <p14:creationId xmlns:p14="http://schemas.microsoft.com/office/powerpoint/2010/main" val="213052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187294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1388995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982681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461084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30DE9-1B5A-4A39-ADDF-7688D81CDE84}"/>
              </a:ext>
            </a:extLst>
          </p:cNvPr>
          <p:cNvSpPr>
            <a:spLocks noGrp="1"/>
          </p:cNvSpPr>
          <p:nvPr>
            <p:ph type="ctrTitle"/>
          </p:nvPr>
        </p:nvSpPr>
        <p:spPr>
          <a:xfrm>
            <a:off x="648000" y="1116000"/>
            <a:ext cx="4050000" cy="5256000"/>
          </a:xfrm>
          <a:solidFill>
            <a:schemeClr val="accent5">
              <a:lumMod val="50000"/>
            </a:schemeClr>
          </a:solidFill>
        </p:spPr>
        <p:txBody>
          <a:bodyPr tIns="252000" rtlCol="0" anchor="ctr">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D9F4F5C-1F9D-4AAE-815B-747B521A524B}"/>
              </a:ext>
            </a:extLst>
          </p:cNvPr>
          <p:cNvSpPr>
            <a:spLocks noGrp="1"/>
          </p:cNvSpPr>
          <p:nvPr>
            <p:ph type="subTitle" idx="1"/>
          </p:nvPr>
        </p:nvSpPr>
        <p:spPr>
          <a:xfrm>
            <a:off x="786933" y="5879309"/>
            <a:ext cx="3772134" cy="392245"/>
          </a:xfrm>
        </p:spPr>
        <p:txBody>
          <a:bodyPr rtlCol="0">
            <a:normAutofit/>
          </a:bodyPr>
          <a:lstStyle>
            <a:lvl1pPr marL="0" indent="0" algn="ctr">
              <a:buNone/>
              <a:defRPr sz="1350" i="1">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11" name="長方形 10">
            <a:extLst>
              <a:ext uri="{FF2B5EF4-FFF2-40B4-BE49-F238E27FC236}">
                <a16:creationId xmlns:a16="http://schemas.microsoft.com/office/drawing/2014/main" id="{F791D6E6-C85E-4B8A-B36A-C2C790D8DF4D}"/>
              </a:ext>
            </a:extLst>
          </p:cNvPr>
          <p:cNvSpPr/>
          <p:nvPr userDrawn="1"/>
        </p:nvSpPr>
        <p:spPr>
          <a:xfrm>
            <a:off x="648000" y="6372000"/>
            <a:ext cx="405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4294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画像を含むタイトル スライド">
    <p:bg>
      <p:bgPr>
        <a:solidFill>
          <a:schemeClr val="accent5">
            <a:lumMod val="50000"/>
          </a:schemeClr>
        </a:solidFill>
        <a:effectLst/>
      </p:bgPr>
    </p:bg>
    <p:spTree>
      <p:nvGrpSpPr>
        <p:cNvPr id="1" name=""/>
        <p:cNvGrpSpPr/>
        <p:nvPr/>
      </p:nvGrpSpPr>
      <p:grpSpPr>
        <a:xfrm>
          <a:off x="0" y="0"/>
          <a:ext cx="0" cy="0"/>
          <a:chOff x="0" y="0"/>
          <a:chExt cx="0" cy="0"/>
        </a:xfrm>
      </p:grpSpPr>
      <p:sp>
        <p:nvSpPr>
          <p:cNvPr id="13" name="図プレースホルダー 12">
            <a:extLst>
              <a:ext uri="{FF2B5EF4-FFF2-40B4-BE49-F238E27FC236}">
                <a16:creationId xmlns:a16="http://schemas.microsoft.com/office/drawing/2014/main" id="{E9E615AB-0D5C-403A-BF73-26590545F74E}"/>
              </a:ext>
            </a:extLst>
          </p:cNvPr>
          <p:cNvSpPr>
            <a:spLocks noGrp="1"/>
          </p:cNvSpPr>
          <p:nvPr>
            <p:ph type="pic" sz="quarter" idx="10" hasCustomPrompt="1"/>
          </p:nvPr>
        </p:nvSpPr>
        <p:spPr>
          <a:xfrm>
            <a:off x="0" y="0"/>
            <a:ext cx="9144000" cy="6858000"/>
          </a:xfrm>
          <a:custGeom>
            <a:avLst/>
            <a:gdLst>
              <a:gd name="connsiteX0" fmla="*/ 1058639 w 12192000"/>
              <a:gd name="connsiteY0" fmla="*/ 344907 h 6858000"/>
              <a:gd name="connsiteX1" fmla="*/ 6069362 w 12192000"/>
              <a:gd name="connsiteY1" fmla="*/ 344907 h 6858000"/>
              <a:gd name="connsiteX2" fmla="*/ 6069362 w 12192000"/>
              <a:gd name="connsiteY2" fmla="*/ 1115999 h 6858000"/>
              <a:gd name="connsiteX3" fmla="*/ 1058639 w 12192000"/>
              <a:gd name="connsiteY3" fmla="*/ 1115999 h 6858000"/>
              <a:gd name="connsiteX4" fmla="*/ 1033586 w 12192000"/>
              <a:gd name="connsiteY4" fmla="*/ 318051 h 6858000"/>
              <a:gd name="connsiteX5" fmla="*/ 1033586 w 12192000"/>
              <a:gd name="connsiteY5" fmla="*/ 1115999 h 6858000"/>
              <a:gd name="connsiteX6" fmla="*/ 864000 w 12192000"/>
              <a:gd name="connsiteY6" fmla="*/ 1115999 h 6858000"/>
              <a:gd name="connsiteX7" fmla="*/ 864000 w 12192000"/>
              <a:gd name="connsiteY7" fmla="*/ 6371999 h 6858000"/>
              <a:gd name="connsiteX8" fmla="*/ 864000 w 12192000"/>
              <a:gd name="connsiteY8" fmla="*/ 6479999 h 6858000"/>
              <a:gd name="connsiteX9" fmla="*/ 6264000 w 12192000"/>
              <a:gd name="connsiteY9" fmla="*/ 6479999 h 6858000"/>
              <a:gd name="connsiteX10" fmla="*/ 6264000 w 12192000"/>
              <a:gd name="connsiteY10" fmla="*/ 6371999 h 6858000"/>
              <a:gd name="connsiteX11" fmla="*/ 6264000 w 12192000"/>
              <a:gd name="connsiteY11" fmla="*/ 1115999 h 6858000"/>
              <a:gd name="connsiteX12" fmla="*/ 6094416 w 12192000"/>
              <a:gd name="connsiteY12" fmla="*/ 1115999 h 6858000"/>
              <a:gd name="connsiteX13" fmla="*/ 6094416 w 12192000"/>
              <a:gd name="connsiteY13" fmla="*/ 318051 h 6858000"/>
              <a:gd name="connsiteX14" fmla="*/ 0 w 12192000"/>
              <a:gd name="connsiteY14" fmla="*/ 0 h 6858000"/>
              <a:gd name="connsiteX15" fmla="*/ 12192000 w 12192000"/>
              <a:gd name="connsiteY15" fmla="*/ 0 h 6858000"/>
              <a:gd name="connsiteX16" fmla="*/ 12192000 w 12192000"/>
              <a:gd name="connsiteY16" fmla="*/ 6858000 h 6858000"/>
              <a:gd name="connsiteX17" fmla="*/ 0 w 12192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1058639" y="344907"/>
                </a:moveTo>
                <a:lnTo>
                  <a:pt x="6069362" y="344907"/>
                </a:lnTo>
                <a:lnTo>
                  <a:pt x="6069362" y="1115999"/>
                </a:lnTo>
                <a:lnTo>
                  <a:pt x="1058639" y="1115999"/>
                </a:lnTo>
                <a:close/>
                <a:moveTo>
                  <a:pt x="1033586" y="318051"/>
                </a:moveTo>
                <a:lnTo>
                  <a:pt x="1033586" y="1115999"/>
                </a:lnTo>
                <a:lnTo>
                  <a:pt x="864000" y="1115999"/>
                </a:lnTo>
                <a:lnTo>
                  <a:pt x="864000" y="6371999"/>
                </a:lnTo>
                <a:lnTo>
                  <a:pt x="864000" y="6479999"/>
                </a:lnTo>
                <a:lnTo>
                  <a:pt x="6264000" y="6479999"/>
                </a:lnTo>
                <a:lnTo>
                  <a:pt x="6264000" y="6371999"/>
                </a:lnTo>
                <a:lnTo>
                  <a:pt x="6264000" y="1115999"/>
                </a:lnTo>
                <a:lnTo>
                  <a:pt x="6094416" y="1115999"/>
                </a:lnTo>
                <a:lnTo>
                  <a:pt x="6094416" y="318051"/>
                </a:lnTo>
                <a:close/>
                <a:moveTo>
                  <a:pt x="0" y="0"/>
                </a:moveTo>
                <a:lnTo>
                  <a:pt x="12192000" y="0"/>
                </a:lnTo>
                <a:lnTo>
                  <a:pt x="12192000" y="6858000"/>
                </a:lnTo>
                <a:lnTo>
                  <a:pt x="0" y="6858000"/>
                </a:lnTo>
                <a:close/>
              </a:path>
            </a:pathLst>
          </a:custGeom>
          <a:solidFill>
            <a:schemeClr val="tx1">
              <a:lumMod val="85000"/>
              <a:lumOff val="15000"/>
            </a:schemeClr>
          </a:solidFill>
        </p:spPr>
        <p:txBody>
          <a:bodyPr wrap="square" rIns="792000" rtlCol="0" anchor="ctr">
            <a:noAutofit/>
          </a:bodyPr>
          <a:lstStyle>
            <a:lvl1pPr marL="0" indent="0" algn="r">
              <a:buNone/>
              <a:defRPr i="1">
                <a:latin typeface="Meiryo UI" panose="020B0604030504040204" pitchFamily="50" charset="-128"/>
                <a:ea typeface="Meiryo UI" panose="020B0604030504040204" pitchFamily="50" charset="-128"/>
              </a:defRPr>
            </a:lvl1pPr>
          </a:lstStyle>
          <a:p>
            <a:pPr rtl="0"/>
            <a:r>
              <a:rPr lang="ja-JP" altLang="en-US" noProof="0" dirty="0"/>
              <a:t>画像をドラッグ アンド ドロップまたは挿入する</a:t>
            </a:r>
          </a:p>
        </p:txBody>
      </p:sp>
      <p:sp>
        <p:nvSpPr>
          <p:cNvPr id="2" name="タイトル 1">
            <a:extLst>
              <a:ext uri="{FF2B5EF4-FFF2-40B4-BE49-F238E27FC236}">
                <a16:creationId xmlns:a16="http://schemas.microsoft.com/office/drawing/2014/main" id="{AF030DE9-1B5A-4A39-ADDF-7688D81CDE84}"/>
              </a:ext>
            </a:extLst>
          </p:cNvPr>
          <p:cNvSpPr>
            <a:spLocks noGrp="1"/>
          </p:cNvSpPr>
          <p:nvPr>
            <p:ph type="ctrTitle"/>
          </p:nvPr>
        </p:nvSpPr>
        <p:spPr>
          <a:xfrm>
            <a:off x="648000" y="1116000"/>
            <a:ext cx="4050000" cy="5256000"/>
          </a:xfrm>
          <a:noFill/>
        </p:spPr>
        <p:txBody>
          <a:bodyPr tIns="252000" rtlCol="0" anchor="ctr">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D9F4F5C-1F9D-4AAE-815B-747B521A524B}"/>
              </a:ext>
            </a:extLst>
          </p:cNvPr>
          <p:cNvSpPr>
            <a:spLocks noGrp="1"/>
          </p:cNvSpPr>
          <p:nvPr>
            <p:ph type="subTitle" idx="1"/>
          </p:nvPr>
        </p:nvSpPr>
        <p:spPr>
          <a:xfrm>
            <a:off x="786933" y="5879309"/>
            <a:ext cx="3772134" cy="392245"/>
          </a:xfrm>
        </p:spPr>
        <p:txBody>
          <a:bodyPr rtlCol="0">
            <a:normAutofit/>
          </a:bodyPr>
          <a:lstStyle>
            <a:lvl1pPr marL="0" indent="0" algn="ctr">
              <a:buNone/>
              <a:defRPr sz="1350" i="1">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14" name="長方形 13">
            <a:extLst>
              <a:ext uri="{FF2B5EF4-FFF2-40B4-BE49-F238E27FC236}">
                <a16:creationId xmlns:a16="http://schemas.microsoft.com/office/drawing/2014/main" id="{B07BC130-4A17-4F0C-9A10-476CFDF603FD}"/>
              </a:ext>
              <a:ext uri="{C183D7F6-B498-43B3-948B-1728B52AA6E4}">
                <adec:decorative xmlns:adec="http://schemas.microsoft.com/office/drawing/2017/decorative" val="1"/>
              </a:ext>
            </a:extLst>
          </p:cNvPr>
          <p:cNvSpPr/>
          <p:nvPr userDrawn="1"/>
        </p:nvSpPr>
        <p:spPr>
          <a:xfrm>
            <a:off x="648000" y="6372000"/>
            <a:ext cx="405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9E2F4497-ABB8-41B2-93D0-ECD1832AAADF}"/>
              </a:ext>
            </a:extLst>
          </p:cNvPr>
          <p:cNvSpPr>
            <a:spLocks noChangeAspect="1" noChangeArrowheads="1" noTextEdit="1"/>
          </p:cNvSpPr>
          <p:nvPr userDrawn="1"/>
        </p:nvSpPr>
        <p:spPr bwMode="auto">
          <a:xfrm>
            <a:off x="775189" y="318053"/>
            <a:ext cx="3795623" cy="5424867"/>
          </a:xfrm>
          <a:custGeom>
            <a:avLst/>
            <a:gdLst>
              <a:gd name="connsiteX0" fmla="*/ 29714 w 6002337"/>
              <a:gd name="connsiteY0" fmla="*/ 31852 h 6434099"/>
              <a:gd name="connsiteX1" fmla="*/ 29714 w 6002337"/>
              <a:gd name="connsiteY1" fmla="*/ 6402247 h 6434099"/>
              <a:gd name="connsiteX2" fmla="*/ 5972622 w 6002337"/>
              <a:gd name="connsiteY2" fmla="*/ 6402247 h 6434099"/>
              <a:gd name="connsiteX3" fmla="*/ 5972622 w 6002337"/>
              <a:gd name="connsiteY3" fmla="*/ 31852 h 6434099"/>
              <a:gd name="connsiteX4" fmla="*/ 0 w 6002337"/>
              <a:gd name="connsiteY4" fmla="*/ 0 h 6434099"/>
              <a:gd name="connsiteX5" fmla="*/ 6002337 w 6002337"/>
              <a:gd name="connsiteY5" fmla="*/ 0 h 6434099"/>
              <a:gd name="connsiteX6" fmla="*/ 6002337 w 6002337"/>
              <a:gd name="connsiteY6" fmla="*/ 6434099 h 6434099"/>
              <a:gd name="connsiteX7" fmla="*/ 0 w 6002337"/>
              <a:gd name="connsiteY7" fmla="*/ 6434099 h 64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2337" h="6434099">
                <a:moveTo>
                  <a:pt x="29714" y="31852"/>
                </a:moveTo>
                <a:lnTo>
                  <a:pt x="29714" y="6402247"/>
                </a:lnTo>
                <a:lnTo>
                  <a:pt x="5972622" y="6402247"/>
                </a:lnTo>
                <a:lnTo>
                  <a:pt x="5972622" y="31852"/>
                </a:lnTo>
                <a:close/>
                <a:moveTo>
                  <a:pt x="0" y="0"/>
                </a:moveTo>
                <a:lnTo>
                  <a:pt x="6002337" y="0"/>
                </a:lnTo>
                <a:lnTo>
                  <a:pt x="6002337" y="6434099"/>
                </a:lnTo>
                <a:lnTo>
                  <a:pt x="0" y="6434099"/>
                </a:lnTo>
                <a:close/>
              </a:path>
            </a:pathLst>
          </a:custGeom>
          <a:solidFill>
            <a:schemeClr val="accent3"/>
          </a:solidFill>
          <a:ln w="9525">
            <a:noFill/>
            <a:miter lim="800000"/>
            <a:headEnd/>
            <a:tailEnd/>
          </a:ln>
        </p:spPr>
        <p:txBody>
          <a:bodyPr vert="horz" wrap="square" lIns="68580" tIns="34290" rIns="68580" bIns="34290" numCol="1" rtlCol="0" anchor="t" anchorCtr="0" compatLnSpc="1">
            <a:prstTxWarp prst="textNoShape">
              <a:avLst/>
            </a:prstTxWarp>
            <a:noAutofit/>
          </a:bodyPr>
          <a:lstStyle/>
          <a:p>
            <a:pPr rtl="0"/>
            <a:endParaRPr lang="ja-JP" altLang="en-US" sz="1350" noProof="0" dirty="0">
              <a:latin typeface="Meiryo UI" panose="020B0604030504040204" pitchFamily="50" charset="-128"/>
              <a:ea typeface="Meiryo UI" panose="020B0604030504040204" pitchFamily="50" charset="-128"/>
            </a:endParaRPr>
          </a:p>
        </p:txBody>
      </p:sp>
      <p:grpSp>
        <p:nvGrpSpPr>
          <p:cNvPr id="17" name="グループ 16">
            <a:extLst>
              <a:ext uri="{FF2B5EF4-FFF2-40B4-BE49-F238E27FC236}">
                <a16:creationId xmlns:a16="http://schemas.microsoft.com/office/drawing/2014/main" id="{DDB1BC04-99B8-4293-A596-337F37F17BFD}"/>
              </a:ext>
              <a:ext uri="{C183D7F6-B498-43B3-948B-1728B52AA6E4}">
                <adec:decorative xmlns:adec="http://schemas.microsoft.com/office/drawing/2017/decorative" val="1"/>
              </a:ext>
            </a:extLst>
          </p:cNvPr>
          <p:cNvGrpSpPr/>
          <p:nvPr userDrawn="1"/>
        </p:nvGrpSpPr>
        <p:grpSpPr>
          <a:xfrm>
            <a:off x="2232981" y="1571348"/>
            <a:ext cx="857749" cy="881149"/>
            <a:chOff x="2977308" y="1366554"/>
            <a:chExt cx="1143665" cy="881149"/>
          </a:xfrm>
        </p:grpSpPr>
        <p:grpSp>
          <p:nvGrpSpPr>
            <p:cNvPr id="18" name="グループ 17">
              <a:extLst>
                <a:ext uri="{FF2B5EF4-FFF2-40B4-BE49-F238E27FC236}">
                  <a16:creationId xmlns:a16="http://schemas.microsoft.com/office/drawing/2014/main" id="{398B0B3A-3298-4A20-B81B-EEB3B81B6FBC}"/>
                </a:ext>
              </a:extLst>
            </p:cNvPr>
            <p:cNvGrpSpPr/>
            <p:nvPr/>
          </p:nvGrpSpPr>
          <p:grpSpPr>
            <a:xfrm>
              <a:off x="2977308" y="1366554"/>
              <a:ext cx="1143665" cy="701149"/>
              <a:chOff x="3255455" y="1367454"/>
              <a:chExt cx="681160" cy="417600"/>
            </a:xfrm>
          </p:grpSpPr>
          <p:sp>
            <p:nvSpPr>
              <p:cNvPr id="22" name="フリーフォーム:図形 21">
                <a:extLst>
                  <a:ext uri="{FF2B5EF4-FFF2-40B4-BE49-F238E27FC236}">
                    <a16:creationId xmlns:a16="http://schemas.microsoft.com/office/drawing/2014/main" id="{B312435D-F0FE-415F-BE90-B91941F4FDC1}"/>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3" name="五角形 22">
                <a:extLst>
                  <a:ext uri="{FF2B5EF4-FFF2-40B4-BE49-F238E27FC236}">
                    <a16:creationId xmlns:a16="http://schemas.microsoft.com/office/drawing/2014/main" id="{C4B24F98-5089-43E0-B83E-C75A400D8C23}"/>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grpSp>
        <p:grpSp>
          <p:nvGrpSpPr>
            <p:cNvPr id="19" name="グループ 18">
              <a:extLst>
                <a:ext uri="{FF2B5EF4-FFF2-40B4-BE49-F238E27FC236}">
                  <a16:creationId xmlns:a16="http://schemas.microsoft.com/office/drawing/2014/main" id="{9C24F3AB-57F5-41DC-8E65-2EBF42D7B729}"/>
                </a:ext>
              </a:extLst>
            </p:cNvPr>
            <p:cNvGrpSpPr/>
            <p:nvPr/>
          </p:nvGrpSpPr>
          <p:grpSpPr>
            <a:xfrm rot="10800000">
              <a:off x="2977308" y="1546554"/>
              <a:ext cx="1143665" cy="701149"/>
              <a:chOff x="3255455" y="1367454"/>
              <a:chExt cx="681160" cy="417600"/>
            </a:xfrm>
          </p:grpSpPr>
          <p:sp>
            <p:nvSpPr>
              <p:cNvPr id="20" name="フリーフォーム:図形 19">
                <a:extLst>
                  <a:ext uri="{FF2B5EF4-FFF2-40B4-BE49-F238E27FC236}">
                    <a16:creationId xmlns:a16="http://schemas.microsoft.com/office/drawing/2014/main" id="{99DD331A-1BA6-4E0B-A15B-8474C9E779D2}"/>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1" name="五角形 20">
                <a:extLst>
                  <a:ext uri="{FF2B5EF4-FFF2-40B4-BE49-F238E27FC236}">
                    <a16:creationId xmlns:a16="http://schemas.microsoft.com/office/drawing/2014/main" id="{50CA7A46-A1C2-4E14-964D-FAC5F14EFFE4}"/>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2364778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キャプション付きの図オプション 2">
    <p:spTree>
      <p:nvGrpSpPr>
        <p:cNvPr id="1" name=""/>
        <p:cNvGrpSpPr/>
        <p:nvPr/>
      </p:nvGrpSpPr>
      <p:grpSpPr>
        <a:xfrm>
          <a:off x="0" y="0"/>
          <a:ext cx="0" cy="0"/>
          <a:chOff x="0" y="0"/>
          <a:chExt cx="0" cy="0"/>
        </a:xfrm>
      </p:grpSpPr>
      <p:sp>
        <p:nvSpPr>
          <p:cNvPr id="3" name="図プレースホルダー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0" y="0"/>
            <a:ext cx="9136820" cy="6858000"/>
          </a:xfrm>
          <a:solidFill>
            <a:schemeClr val="tx1">
              <a:lumMod val="85000"/>
              <a:lumOff val="15000"/>
            </a:schemeClr>
          </a:solidFill>
        </p:spPr>
        <p:txBody>
          <a:bodyPr rtlCol="0" anchor="ctr">
            <a:normAutofit/>
          </a:bodyPr>
          <a:lstStyle>
            <a:lvl1pPr marL="0" indent="0" algn="ctr">
              <a:buNone/>
              <a:defRPr sz="1350" i="1"/>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画像をドラッグ アンド ドロップまたは挿入する</a:t>
            </a:r>
          </a:p>
        </p:txBody>
      </p:sp>
      <p:sp>
        <p:nvSpPr>
          <p:cNvPr id="12" name="タイトル 11">
            <a:extLst>
              <a:ext uri="{FF2B5EF4-FFF2-40B4-BE49-F238E27FC236}">
                <a16:creationId xmlns:a16="http://schemas.microsoft.com/office/drawing/2014/main" id="{90F1DA79-07F8-4E44-BA4E-4006191F15E7}"/>
              </a:ext>
            </a:extLst>
          </p:cNvPr>
          <p:cNvSpPr>
            <a:spLocks noGrp="1"/>
          </p:cNvSpPr>
          <p:nvPr>
            <p:ph type="title" hasCustomPrompt="1"/>
          </p:nvPr>
        </p:nvSpPr>
        <p:spPr>
          <a:xfrm>
            <a:off x="1267239" y="4983094"/>
            <a:ext cx="7248111" cy="1325563"/>
          </a:xfrm>
          <a:solidFill>
            <a:schemeClr val="accent5">
              <a:lumMod val="50000"/>
            </a:schemeClr>
          </a:solidFill>
        </p:spPr>
        <p:txBody>
          <a:bodyPr lIns="5670000" rIns="360000" rtlCol="0">
            <a:normAutofit/>
          </a:bodyPr>
          <a:lstStyle>
            <a:lvl1pPr algn="ctr">
              <a:defRPr sz="3000"/>
            </a:lvl1pPr>
          </a:lstStyle>
          <a:p>
            <a:pPr rtl="0"/>
            <a:r>
              <a:rPr lang="ja-JP" altLang="en-US" noProof="0" dirty="0"/>
              <a:t>自分の </a:t>
            </a:r>
            <a:br>
              <a:rPr lang="ja-JP" altLang="en-US" noProof="0" dirty="0"/>
            </a:br>
            <a:r>
              <a:rPr lang="ja-JP" altLang="en-US" noProof="0" dirty="0"/>
              <a:t>タイトル</a:t>
            </a:r>
          </a:p>
        </p:txBody>
      </p:sp>
      <p:sp>
        <p:nvSpPr>
          <p:cNvPr id="4" name="テキスト プレースホルダー 3">
            <a:extLst>
              <a:ext uri="{FF2B5EF4-FFF2-40B4-BE49-F238E27FC236}">
                <a16:creationId xmlns:a16="http://schemas.microsoft.com/office/drawing/2014/main" id="{638F45F1-1F6E-4470-8663-FE748A026B39}"/>
              </a:ext>
            </a:extLst>
          </p:cNvPr>
          <p:cNvSpPr>
            <a:spLocks noGrp="1"/>
          </p:cNvSpPr>
          <p:nvPr>
            <p:ph type="body" sz="half" idx="2"/>
          </p:nvPr>
        </p:nvSpPr>
        <p:spPr>
          <a:xfrm>
            <a:off x="1267239" y="5135036"/>
            <a:ext cx="4415104" cy="1021679"/>
          </a:xfrm>
        </p:spPr>
        <p:txBody>
          <a:bodyPr rtlCol="0"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Tree>
    <p:extLst>
      <p:ext uri="{BB962C8B-B14F-4D97-AF65-F5344CB8AC3E}">
        <p14:creationId xmlns:p14="http://schemas.microsoft.com/office/powerpoint/2010/main" val="4205801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タイトル、画像とコンテンツ">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645125BB-6786-4FBA-908D-90C8A8258207}"/>
              </a:ext>
            </a:extLst>
          </p:cNvPr>
          <p:cNvSpPr>
            <a:spLocks noGrp="1"/>
          </p:cNvSpPr>
          <p:nvPr>
            <p:ph type="pic" idx="1" hasCustomPrompt="1"/>
          </p:nvPr>
        </p:nvSpPr>
        <p:spPr>
          <a:xfrm>
            <a:off x="0" y="0"/>
            <a:ext cx="9136820" cy="6858000"/>
          </a:xfrm>
          <a:custGeom>
            <a:avLst/>
            <a:gdLst>
              <a:gd name="connsiteX0" fmla="*/ 5575106 w 12182427"/>
              <a:gd name="connsiteY0" fmla="*/ 344908 h 6858000"/>
              <a:gd name="connsiteX1" fmla="*/ 8088376 w 12182427"/>
              <a:gd name="connsiteY1" fmla="*/ 344908 h 6858000"/>
              <a:gd name="connsiteX2" fmla="*/ 9107057 w 12182427"/>
              <a:gd name="connsiteY2" fmla="*/ 344908 h 6858000"/>
              <a:gd name="connsiteX3" fmla="*/ 11620328 w 12182427"/>
              <a:gd name="connsiteY3" fmla="*/ 344908 h 6858000"/>
              <a:gd name="connsiteX4" fmla="*/ 11620328 w 12182427"/>
              <a:gd name="connsiteY4" fmla="*/ 1116000 h 6858000"/>
              <a:gd name="connsiteX5" fmla="*/ 5575106 w 12182427"/>
              <a:gd name="connsiteY5" fmla="*/ 1116000 h 6858000"/>
              <a:gd name="connsiteX6" fmla="*/ 5550052 w 12182427"/>
              <a:gd name="connsiteY6" fmla="*/ 318052 h 6858000"/>
              <a:gd name="connsiteX7" fmla="*/ 5550052 w 12182427"/>
              <a:gd name="connsiteY7" fmla="*/ 1116000 h 6858000"/>
              <a:gd name="connsiteX8" fmla="*/ 5359401 w 12182427"/>
              <a:gd name="connsiteY8" fmla="*/ 1116000 h 6858000"/>
              <a:gd name="connsiteX9" fmla="*/ 5359401 w 12182427"/>
              <a:gd name="connsiteY9" fmla="*/ 6372000 h 6858000"/>
              <a:gd name="connsiteX10" fmla="*/ 5359401 w 12182427"/>
              <a:gd name="connsiteY10" fmla="*/ 6480000 h 6858000"/>
              <a:gd name="connsiteX11" fmla="*/ 11839401 w 12182427"/>
              <a:gd name="connsiteY11" fmla="*/ 6480000 h 6858000"/>
              <a:gd name="connsiteX12" fmla="*/ 11839401 w 12182427"/>
              <a:gd name="connsiteY12" fmla="*/ 6372000 h 6858000"/>
              <a:gd name="connsiteX13" fmla="*/ 11839301 w 12182427"/>
              <a:gd name="connsiteY13" fmla="*/ 6372000 h 6858000"/>
              <a:gd name="connsiteX14" fmla="*/ 11839301 w 12182427"/>
              <a:gd name="connsiteY14" fmla="*/ 1116000 h 6858000"/>
              <a:gd name="connsiteX15" fmla="*/ 11645381 w 12182427"/>
              <a:gd name="connsiteY15" fmla="*/ 1116000 h 6858000"/>
              <a:gd name="connsiteX16" fmla="*/ 11645381 w 12182427"/>
              <a:gd name="connsiteY16" fmla="*/ 318052 h 6858000"/>
              <a:gd name="connsiteX17" fmla="*/ 11620328 w 12182427"/>
              <a:gd name="connsiteY17" fmla="*/ 318052 h 6858000"/>
              <a:gd name="connsiteX18" fmla="*/ 9107057 w 12182427"/>
              <a:gd name="connsiteY18" fmla="*/ 318052 h 6858000"/>
              <a:gd name="connsiteX19" fmla="*/ 8088376 w 12182427"/>
              <a:gd name="connsiteY19" fmla="*/ 318052 h 6858000"/>
              <a:gd name="connsiteX20" fmla="*/ 5575106 w 12182427"/>
              <a:gd name="connsiteY20" fmla="*/ 318052 h 6858000"/>
              <a:gd name="connsiteX21" fmla="*/ 0 w 12182427"/>
              <a:gd name="connsiteY21" fmla="*/ 0 h 6858000"/>
              <a:gd name="connsiteX22" fmla="*/ 12182427 w 12182427"/>
              <a:gd name="connsiteY22" fmla="*/ 0 h 6858000"/>
              <a:gd name="connsiteX23" fmla="*/ 12182427 w 12182427"/>
              <a:gd name="connsiteY23" fmla="*/ 6858000 h 6858000"/>
              <a:gd name="connsiteX24" fmla="*/ 0 w 1218242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2427" h="6858000">
                <a:moveTo>
                  <a:pt x="5575106" y="344908"/>
                </a:moveTo>
                <a:lnTo>
                  <a:pt x="8088376" y="344908"/>
                </a:lnTo>
                <a:lnTo>
                  <a:pt x="9107057" y="344908"/>
                </a:lnTo>
                <a:lnTo>
                  <a:pt x="11620328" y="344908"/>
                </a:lnTo>
                <a:lnTo>
                  <a:pt x="11620328" y="1116000"/>
                </a:lnTo>
                <a:lnTo>
                  <a:pt x="5575106" y="1116000"/>
                </a:lnTo>
                <a:close/>
                <a:moveTo>
                  <a:pt x="5550052" y="318052"/>
                </a:moveTo>
                <a:lnTo>
                  <a:pt x="5550052" y="1116000"/>
                </a:lnTo>
                <a:lnTo>
                  <a:pt x="5359401" y="1116000"/>
                </a:lnTo>
                <a:lnTo>
                  <a:pt x="5359401" y="6372000"/>
                </a:lnTo>
                <a:lnTo>
                  <a:pt x="5359401" y="6480000"/>
                </a:lnTo>
                <a:lnTo>
                  <a:pt x="11839401" y="6480000"/>
                </a:lnTo>
                <a:lnTo>
                  <a:pt x="11839401" y="6372000"/>
                </a:lnTo>
                <a:lnTo>
                  <a:pt x="11839301" y="6372000"/>
                </a:lnTo>
                <a:lnTo>
                  <a:pt x="11839301" y="1116000"/>
                </a:lnTo>
                <a:lnTo>
                  <a:pt x="11645381" y="1116000"/>
                </a:lnTo>
                <a:lnTo>
                  <a:pt x="11645381" y="318052"/>
                </a:lnTo>
                <a:lnTo>
                  <a:pt x="11620328" y="318052"/>
                </a:lnTo>
                <a:lnTo>
                  <a:pt x="9107057" y="318052"/>
                </a:lnTo>
                <a:lnTo>
                  <a:pt x="8088376" y="318052"/>
                </a:lnTo>
                <a:lnTo>
                  <a:pt x="5575106" y="318052"/>
                </a:lnTo>
                <a:close/>
                <a:moveTo>
                  <a:pt x="0" y="0"/>
                </a:moveTo>
                <a:lnTo>
                  <a:pt x="12182427" y="0"/>
                </a:lnTo>
                <a:lnTo>
                  <a:pt x="12182427" y="6858000"/>
                </a:lnTo>
                <a:lnTo>
                  <a:pt x="0" y="6858000"/>
                </a:lnTo>
                <a:close/>
              </a:path>
            </a:pathLst>
          </a:custGeom>
          <a:solidFill>
            <a:schemeClr val="tx1">
              <a:lumMod val="85000"/>
              <a:lumOff val="15000"/>
            </a:schemeClr>
          </a:solidFill>
        </p:spPr>
        <p:txBody>
          <a:bodyPr wrap="square" lIns="1368000" rtlCol="0" anchor="ctr">
            <a:noAutofit/>
          </a:bodyPr>
          <a:lstStyle>
            <a:lvl1pPr marL="0" indent="0" algn="l">
              <a:buNone/>
              <a:defRPr sz="1350" i="1">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画像をドラッグ アンド ドロップまたは挿入する</a:t>
            </a:r>
          </a:p>
        </p:txBody>
      </p:sp>
      <p:sp>
        <p:nvSpPr>
          <p:cNvPr id="6" name="タイトル 1">
            <a:extLst>
              <a:ext uri="{FF2B5EF4-FFF2-40B4-BE49-F238E27FC236}">
                <a16:creationId xmlns:a16="http://schemas.microsoft.com/office/drawing/2014/main" id="{4A89928A-6D79-464E-B588-1951C7BCCDAA}"/>
              </a:ext>
            </a:extLst>
          </p:cNvPr>
          <p:cNvSpPr>
            <a:spLocks noGrp="1"/>
          </p:cNvSpPr>
          <p:nvPr>
            <p:ph type="ctrTitle"/>
          </p:nvPr>
        </p:nvSpPr>
        <p:spPr>
          <a:xfrm>
            <a:off x="4019550" y="1116000"/>
            <a:ext cx="4859925" cy="5256000"/>
          </a:xfrm>
          <a:noFill/>
        </p:spPr>
        <p:txBody>
          <a:bodyPr tIns="252000" bIns="3888000" rtlCol="0" anchor="t">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8" name="長方形 7">
            <a:extLst>
              <a:ext uri="{FF2B5EF4-FFF2-40B4-BE49-F238E27FC236}">
                <a16:creationId xmlns:a16="http://schemas.microsoft.com/office/drawing/2014/main" id="{ED9F56D8-8E24-456A-8539-351E2054E8BB}"/>
              </a:ext>
            </a:extLst>
          </p:cNvPr>
          <p:cNvSpPr/>
          <p:nvPr userDrawn="1"/>
        </p:nvSpPr>
        <p:spPr>
          <a:xfrm>
            <a:off x="4019550" y="6372000"/>
            <a:ext cx="4859925"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4" name="コンテンツ プレースホルダー 13">
            <a:extLst>
              <a:ext uri="{FF2B5EF4-FFF2-40B4-BE49-F238E27FC236}">
                <a16:creationId xmlns:a16="http://schemas.microsoft.com/office/drawing/2014/main" id="{F8A4A981-D13E-4CBF-B1B9-9BD7D545B84E}"/>
              </a:ext>
            </a:extLst>
          </p:cNvPr>
          <p:cNvSpPr>
            <a:spLocks noGrp="1"/>
          </p:cNvSpPr>
          <p:nvPr>
            <p:ph sz="quarter" idx="10"/>
          </p:nvPr>
        </p:nvSpPr>
        <p:spPr>
          <a:xfrm>
            <a:off x="4198144" y="2794552"/>
            <a:ext cx="4554141" cy="307284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長方形 10">
            <a:extLst>
              <a:ext uri="{FF2B5EF4-FFF2-40B4-BE49-F238E27FC236}">
                <a16:creationId xmlns:a16="http://schemas.microsoft.com/office/drawing/2014/main" id="{46CD12B0-2D62-45AC-AE84-26428B62CFE0}"/>
              </a:ext>
              <a:ext uri="{C183D7F6-B498-43B3-948B-1728B52AA6E4}">
                <adec:decorative xmlns:adec="http://schemas.microsoft.com/office/drawing/2017/decorative" val="1"/>
              </a:ext>
            </a:extLst>
          </p:cNvPr>
          <p:cNvSpPr/>
          <p:nvPr userDrawn="1"/>
        </p:nvSpPr>
        <p:spPr>
          <a:xfrm>
            <a:off x="4019550" y="6372000"/>
            <a:ext cx="486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3D2A3941-2D95-4A84-B382-159E988C09D4}"/>
              </a:ext>
            </a:extLst>
          </p:cNvPr>
          <p:cNvSpPr>
            <a:spLocks noChangeAspect="1" noChangeArrowheads="1" noTextEdit="1"/>
          </p:cNvSpPr>
          <p:nvPr userDrawn="1"/>
        </p:nvSpPr>
        <p:spPr bwMode="auto">
          <a:xfrm flipH="1" flipV="1">
            <a:off x="4162539" y="318052"/>
            <a:ext cx="4571497" cy="2149666"/>
          </a:xfrm>
          <a:custGeom>
            <a:avLst/>
            <a:gdLst>
              <a:gd name="connsiteX0" fmla="*/ 6070276 w 6095329"/>
              <a:gd name="connsiteY0" fmla="*/ 2122810 h 2149666"/>
              <a:gd name="connsiteX1" fmla="*/ 6070276 w 6095329"/>
              <a:gd name="connsiteY1" fmla="*/ 26856 h 2149666"/>
              <a:gd name="connsiteX2" fmla="*/ 3557005 w 6095329"/>
              <a:gd name="connsiteY2" fmla="*/ 26856 h 2149666"/>
              <a:gd name="connsiteX3" fmla="*/ 2538324 w 6095329"/>
              <a:gd name="connsiteY3" fmla="*/ 26856 h 2149666"/>
              <a:gd name="connsiteX4" fmla="*/ 25053 w 6095329"/>
              <a:gd name="connsiteY4" fmla="*/ 26856 h 2149666"/>
              <a:gd name="connsiteX5" fmla="*/ 25053 w 6095329"/>
              <a:gd name="connsiteY5" fmla="*/ 2122810 h 2149666"/>
              <a:gd name="connsiteX6" fmla="*/ 2538324 w 6095329"/>
              <a:gd name="connsiteY6" fmla="*/ 2122810 h 2149666"/>
              <a:gd name="connsiteX7" fmla="*/ 3557005 w 6095329"/>
              <a:gd name="connsiteY7" fmla="*/ 2122810 h 2149666"/>
              <a:gd name="connsiteX8" fmla="*/ 6095329 w 6095329"/>
              <a:gd name="connsiteY8" fmla="*/ 2149666 h 2149666"/>
              <a:gd name="connsiteX9" fmla="*/ 6070276 w 6095329"/>
              <a:gd name="connsiteY9" fmla="*/ 2149666 h 2149666"/>
              <a:gd name="connsiteX10" fmla="*/ 3557005 w 6095329"/>
              <a:gd name="connsiteY10" fmla="*/ 2149666 h 2149666"/>
              <a:gd name="connsiteX11" fmla="*/ 2538324 w 6095329"/>
              <a:gd name="connsiteY11" fmla="*/ 2149666 h 2149666"/>
              <a:gd name="connsiteX12" fmla="*/ 25053 w 6095329"/>
              <a:gd name="connsiteY12" fmla="*/ 2149666 h 2149666"/>
              <a:gd name="connsiteX13" fmla="*/ 0 w 6095329"/>
              <a:gd name="connsiteY13" fmla="*/ 2149666 h 2149666"/>
              <a:gd name="connsiteX14" fmla="*/ 0 w 6095329"/>
              <a:gd name="connsiteY14" fmla="*/ 0 h 2149666"/>
              <a:gd name="connsiteX15" fmla="*/ 25053 w 6095329"/>
              <a:gd name="connsiteY15" fmla="*/ 0 h 2149666"/>
              <a:gd name="connsiteX16" fmla="*/ 2538324 w 6095329"/>
              <a:gd name="connsiteY16" fmla="*/ 0 h 2149666"/>
              <a:gd name="connsiteX17" fmla="*/ 3557005 w 6095329"/>
              <a:gd name="connsiteY17" fmla="*/ 0 h 2149666"/>
              <a:gd name="connsiteX18" fmla="*/ 6070276 w 6095329"/>
              <a:gd name="connsiteY18" fmla="*/ 0 h 2149666"/>
              <a:gd name="connsiteX19" fmla="*/ 6095329 w 6095329"/>
              <a:gd name="connsiteY19" fmla="*/ 0 h 214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5329" h="2149666">
                <a:moveTo>
                  <a:pt x="6070276" y="2122810"/>
                </a:moveTo>
                <a:lnTo>
                  <a:pt x="6070276" y="26856"/>
                </a:lnTo>
                <a:lnTo>
                  <a:pt x="3557005" y="26856"/>
                </a:lnTo>
                <a:lnTo>
                  <a:pt x="2538324" y="26856"/>
                </a:lnTo>
                <a:lnTo>
                  <a:pt x="25053" y="26856"/>
                </a:lnTo>
                <a:lnTo>
                  <a:pt x="25053" y="2122810"/>
                </a:lnTo>
                <a:lnTo>
                  <a:pt x="2538324" y="2122810"/>
                </a:lnTo>
                <a:lnTo>
                  <a:pt x="3557005" y="2122810"/>
                </a:lnTo>
                <a:close/>
                <a:moveTo>
                  <a:pt x="6095329" y="2149666"/>
                </a:moveTo>
                <a:lnTo>
                  <a:pt x="6070276" y="2149666"/>
                </a:lnTo>
                <a:lnTo>
                  <a:pt x="3557005" y="2149666"/>
                </a:lnTo>
                <a:lnTo>
                  <a:pt x="2538324" y="2149666"/>
                </a:lnTo>
                <a:lnTo>
                  <a:pt x="25053" y="2149666"/>
                </a:lnTo>
                <a:lnTo>
                  <a:pt x="0" y="2149666"/>
                </a:lnTo>
                <a:lnTo>
                  <a:pt x="0" y="0"/>
                </a:lnTo>
                <a:lnTo>
                  <a:pt x="25053" y="0"/>
                </a:lnTo>
                <a:lnTo>
                  <a:pt x="2538324" y="0"/>
                </a:lnTo>
                <a:lnTo>
                  <a:pt x="3557005" y="0"/>
                </a:lnTo>
                <a:lnTo>
                  <a:pt x="6070276" y="0"/>
                </a:lnTo>
                <a:lnTo>
                  <a:pt x="6095329" y="0"/>
                </a:lnTo>
                <a:close/>
              </a:path>
            </a:pathLst>
          </a:custGeom>
          <a:solidFill>
            <a:schemeClr val="accent3"/>
          </a:solidFill>
          <a:ln w="9525">
            <a:noFill/>
            <a:miter lim="800000"/>
            <a:headEnd/>
            <a:tailEnd/>
          </a:ln>
        </p:spPr>
        <p:txBody>
          <a:bodyPr vert="horz" wrap="square" lIns="68580" tIns="34290" rIns="68580" bIns="34290" numCol="1" rtlCol="0" anchor="t" anchorCtr="0" compatLnSpc="1">
            <a:prstTxWarp prst="textNoShape">
              <a:avLst/>
            </a:prstTxWarp>
            <a:noAutofit/>
          </a:bodyPr>
          <a:lstStyle/>
          <a:p>
            <a:pP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148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5">
            <a:extLst>
              <a:ext uri="{FF2B5EF4-FFF2-40B4-BE49-F238E27FC236}">
                <a16:creationId xmlns:a16="http://schemas.microsoft.com/office/drawing/2014/main" id="{694CF5A5-C4CD-4E1C-BAC9-9DA6316C00DA}"/>
              </a:ext>
            </a:extLst>
          </p:cNvPr>
          <p:cNvSpPr>
            <a:spLocks noGrp="1"/>
          </p:cNvSpPr>
          <p:nvPr>
            <p:ph type="sldNum" sz="quarter" idx="12"/>
          </p:nvPr>
        </p:nvSpPr>
        <p:spPr>
          <a:xfrm>
            <a:off x="6402246" y="6494371"/>
            <a:ext cx="2743200" cy="365125"/>
          </a:xfrm>
        </p:spPr>
        <p:txBody>
          <a:bodyPr/>
          <a:lstStyle>
            <a:lvl1pPr>
              <a:defRPr sz="1100">
                <a:solidFill>
                  <a:schemeClr val="bg2">
                    <a:lumMod val="50000"/>
                  </a:schemeClr>
                </a:solidFill>
                <a:latin typeface="Noto Sans JP" panose="020B0500000000000000" pitchFamily="34" charset="-128"/>
                <a:ea typeface="Noto Sans JP" panose="020B0500000000000000" pitchFamily="34" charset="-128"/>
              </a:defRPr>
            </a:lvl1pPr>
          </a:lstStyle>
          <a:p>
            <a:fld id="{A7CD31F4-64FA-4BA0-9498-67783267A8C8}" type="slidenum">
              <a:rPr lang="en-US" smtClean="0"/>
              <a:pPr/>
              <a:t>‹#›</a:t>
            </a:fld>
            <a:endParaRPr lang="en-US"/>
          </a:p>
        </p:txBody>
      </p:sp>
    </p:spTree>
    <p:extLst>
      <p:ext uri="{BB962C8B-B14F-4D97-AF65-F5344CB8AC3E}">
        <p14:creationId xmlns:p14="http://schemas.microsoft.com/office/powerpoint/2010/main" val="1952419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キャプション付きの図">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638F45F1-1F6E-4470-8663-FE748A026B39}"/>
              </a:ext>
            </a:extLst>
          </p:cNvPr>
          <p:cNvSpPr>
            <a:spLocks noGrp="1"/>
          </p:cNvSpPr>
          <p:nvPr>
            <p:ph type="body" sz="half" idx="2"/>
          </p:nvPr>
        </p:nvSpPr>
        <p:spPr>
          <a:xfrm>
            <a:off x="3226647" y="5135038"/>
            <a:ext cx="2949178" cy="1021679"/>
          </a:xfrm>
        </p:spPr>
        <p:txBody>
          <a:bodyPr rtlCol="0" anchor="ctr">
            <a:normAutofit/>
          </a:bodyPr>
          <a:lstStyle>
            <a:lvl1pPr marL="0" indent="0" algn="l">
              <a:buNone/>
              <a:defRPr sz="1013"/>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rtl="0"/>
            <a:r>
              <a:rPr lang="ja-JP" altLang="en-US" noProof="0"/>
              <a:t>マスター テキストの書式設定</a:t>
            </a:r>
          </a:p>
        </p:txBody>
      </p:sp>
    </p:spTree>
    <p:extLst>
      <p:ext uri="{BB962C8B-B14F-4D97-AF65-F5344CB8AC3E}">
        <p14:creationId xmlns:p14="http://schemas.microsoft.com/office/powerpoint/2010/main" val="366564193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9044" y="6495270"/>
            <a:ext cx="2057400" cy="365125"/>
          </a:xfrm>
          <a:prstGeom prst="rect">
            <a:avLst/>
          </a:prstGeom>
        </p:spPr>
        <p:txBody>
          <a:bodyPr anchor="ctr"/>
          <a:lstStyle>
            <a:lvl1pPr algn="r">
              <a:defRPr sz="110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defRPr>
            </a:lvl1pPr>
          </a:lstStyle>
          <a:p>
            <a:fld id="{82AB8D17-7E21-4899-8959-82F1BA5DE154}" type="slidenum">
              <a:rPr kumimoji="1" lang="ja-JP" altLang="en-US" smtClean="0"/>
              <a:pPr/>
              <a:t>‹#›</a:t>
            </a:fld>
            <a:endParaRPr kumimoji="1" lang="ja-JP" altLang="en-US" dirty="0"/>
          </a:p>
        </p:txBody>
      </p:sp>
      <p:cxnSp>
        <p:nvCxnSpPr>
          <p:cNvPr id="6" name="直線コネクタ 5">
            <a:extLst>
              <a:ext uri="{FF2B5EF4-FFF2-40B4-BE49-F238E27FC236}">
                <a16:creationId xmlns:a16="http://schemas.microsoft.com/office/drawing/2014/main" id="{3738CF1C-56FF-4150-90C2-7F38554B23C7}"/>
              </a:ext>
            </a:extLst>
          </p:cNvPr>
          <p:cNvCxnSpPr/>
          <p:nvPr userDrawn="1"/>
        </p:nvCxnSpPr>
        <p:spPr>
          <a:xfrm>
            <a:off x="342000" y="759124"/>
            <a:ext cx="846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タイトル 10">
            <a:extLst>
              <a:ext uri="{FF2B5EF4-FFF2-40B4-BE49-F238E27FC236}">
                <a16:creationId xmlns:a16="http://schemas.microsoft.com/office/drawing/2014/main" id="{111D52FD-0EC6-46A3-AF66-234FD15BE31C}"/>
              </a:ext>
            </a:extLst>
          </p:cNvPr>
          <p:cNvSpPr>
            <a:spLocks noGrp="1"/>
          </p:cNvSpPr>
          <p:nvPr>
            <p:ph type="title"/>
          </p:nvPr>
        </p:nvSpPr>
        <p:spPr>
          <a:xfrm>
            <a:off x="480020" y="267418"/>
            <a:ext cx="7886700" cy="457205"/>
          </a:xfrm>
        </p:spPr>
        <p:txBody>
          <a:bodyPr>
            <a:normAutofit/>
          </a:bodyPr>
          <a:lstStyle>
            <a:lvl1pPr>
              <a:defRPr sz="2400">
                <a:latin typeface="UD デジタル 教科書体 NP-B" panose="02020700000000000000" pitchFamily="18" charset="-128"/>
                <a:ea typeface="UD デジタル 教科書体 NP-B" panose="02020700000000000000" pitchFamily="18" charset="-128"/>
              </a:defRPr>
            </a:lvl1pPr>
          </a:lstStyle>
          <a:p>
            <a:r>
              <a:rPr kumimoji="1" lang="ja-JP" altLang="en-US"/>
              <a:t>マスター タイトルの書式設定</a:t>
            </a:r>
          </a:p>
        </p:txBody>
      </p:sp>
    </p:spTree>
    <p:extLst>
      <p:ext uri="{BB962C8B-B14F-4D97-AF65-F5344CB8AC3E}">
        <p14:creationId xmlns:p14="http://schemas.microsoft.com/office/powerpoint/2010/main" val="314582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62143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018662" y="6485741"/>
            <a:ext cx="2057400" cy="365125"/>
          </a:xfrm>
          <a:prstGeom prst="rect">
            <a:avLst/>
          </a:prstGeom>
        </p:spPr>
        <p:txBody>
          <a:bodyPr/>
          <a:lstStyle>
            <a:lvl1pPr algn="r">
              <a:defRPr sz="110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defRPr>
            </a:lvl1pPr>
          </a:lstStyle>
          <a:p>
            <a:fld id="{82AB8D17-7E21-4899-8959-82F1BA5DE154}" type="slidenum">
              <a:rPr kumimoji="1" lang="ja-JP" altLang="en-US" smtClean="0"/>
              <a:pPr/>
              <a:t>‹#›</a:t>
            </a:fld>
            <a:endParaRPr kumimoji="1" lang="ja-JP" altLang="en-US" dirty="0"/>
          </a:p>
        </p:txBody>
      </p:sp>
    </p:spTree>
    <p:extLst>
      <p:ext uri="{BB962C8B-B14F-4D97-AF65-F5344CB8AC3E}">
        <p14:creationId xmlns:p14="http://schemas.microsoft.com/office/powerpoint/2010/main" val="637984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994875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1167057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380986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058876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9044" y="6597883"/>
            <a:ext cx="2057400" cy="252000"/>
          </a:xfrm>
          <a:prstGeom prst="rect">
            <a:avLst/>
          </a:prstGeom>
        </p:spPr>
        <p:txBody>
          <a:bodyPr anchor="ctr"/>
          <a:lstStyle>
            <a:lvl1pPr algn="r">
              <a:defRPr sz="110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defRPr>
            </a:lvl1pPr>
          </a:lstStyle>
          <a:p>
            <a:fld id="{82AB8D17-7E21-4899-8959-82F1BA5DE154}" type="slidenum">
              <a:rPr kumimoji="1" lang="ja-JP" altLang="en-US" smtClean="0"/>
              <a:pPr/>
              <a:t>‹#›</a:t>
            </a:fld>
            <a:endParaRPr kumimoji="1" lang="ja-JP" altLang="en-US" dirty="0"/>
          </a:p>
        </p:txBody>
      </p:sp>
      <p:cxnSp>
        <p:nvCxnSpPr>
          <p:cNvPr id="6" name="直線コネクタ 5">
            <a:extLst>
              <a:ext uri="{FF2B5EF4-FFF2-40B4-BE49-F238E27FC236}">
                <a16:creationId xmlns:a16="http://schemas.microsoft.com/office/drawing/2014/main" id="{3738CF1C-56FF-4150-90C2-7F38554B23C7}"/>
              </a:ext>
            </a:extLst>
          </p:cNvPr>
          <p:cNvCxnSpPr/>
          <p:nvPr userDrawn="1"/>
        </p:nvCxnSpPr>
        <p:spPr>
          <a:xfrm>
            <a:off x="342000" y="759124"/>
            <a:ext cx="846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タイトル 10">
            <a:extLst>
              <a:ext uri="{FF2B5EF4-FFF2-40B4-BE49-F238E27FC236}">
                <a16:creationId xmlns:a16="http://schemas.microsoft.com/office/drawing/2014/main" id="{111D52FD-0EC6-46A3-AF66-234FD15BE31C}"/>
              </a:ext>
            </a:extLst>
          </p:cNvPr>
          <p:cNvSpPr>
            <a:spLocks noGrp="1"/>
          </p:cNvSpPr>
          <p:nvPr>
            <p:ph type="title"/>
          </p:nvPr>
        </p:nvSpPr>
        <p:spPr>
          <a:xfrm>
            <a:off x="480020" y="267418"/>
            <a:ext cx="7886700" cy="457205"/>
          </a:xfrm>
        </p:spPr>
        <p:txBody>
          <a:bodyPr>
            <a:normAutofit/>
          </a:bodyPr>
          <a:lstStyle>
            <a:lvl1pPr>
              <a:defRPr sz="2400">
                <a:latin typeface="UD デジタル 教科書体 NP-B" panose="02020700000000000000" pitchFamily="18" charset="-128"/>
                <a:ea typeface="UD デジタル 教科書体 NP-B" panose="02020700000000000000" pitchFamily="18" charset="-128"/>
              </a:defRPr>
            </a:lvl1pPr>
          </a:lstStyle>
          <a:p>
            <a:r>
              <a:rPr kumimoji="1" lang="ja-JP" altLang="en-US"/>
              <a:t>マスター タイトルの書式設定</a:t>
            </a:r>
          </a:p>
        </p:txBody>
      </p:sp>
    </p:spTree>
    <p:extLst>
      <p:ext uri="{BB962C8B-B14F-4D97-AF65-F5344CB8AC3E}">
        <p14:creationId xmlns:p14="http://schemas.microsoft.com/office/powerpoint/2010/main" val="2489076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294929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lide Number Placeholder 5">
            <a:extLst>
              <a:ext uri="{FF2B5EF4-FFF2-40B4-BE49-F238E27FC236}">
                <a16:creationId xmlns:a16="http://schemas.microsoft.com/office/drawing/2014/main" id="{89736541-89F1-4D75-918D-9FFD6235B54A}"/>
              </a:ext>
            </a:extLst>
          </p:cNvPr>
          <p:cNvSpPr txBox="1">
            <a:spLocks/>
          </p:cNvSpPr>
          <p:nvPr userDrawn="1"/>
        </p:nvSpPr>
        <p:spPr>
          <a:xfrm>
            <a:off x="6402246" y="6494371"/>
            <a:ext cx="2743200" cy="365125"/>
          </a:xfrm>
          <a:prstGeom prst="rect">
            <a:avLst/>
          </a:prstGeom>
        </p:spPr>
        <p:txBody>
          <a:bodyPr lIns="109728" tIns="109728" rIns="109728" bIns="91440" anchor="ctr"/>
          <a:lstStyle>
            <a:defPPr>
              <a:defRPr lang="en-US"/>
            </a:defPPr>
            <a:lvl1pPr marL="0" algn="r" defTabSz="457200" rtl="0" eaLnBrk="1" latinLnBrk="0" hangingPunct="1">
              <a:defRPr sz="1100" kern="1200" spc="40">
                <a:solidFill>
                  <a:schemeClr val="bg2">
                    <a:lumMod val="50000"/>
                  </a:schemeClr>
                </a:solidFill>
                <a:latin typeface="Noto Sans JP" panose="020B0500000000000000" pitchFamily="34" charset="-128"/>
                <a:ea typeface="Noto Sans JP" panose="020B05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CD31F4-64FA-4BA0-9498-67783267A8C8}" type="slidenum">
              <a:rPr lang="en-US" smtClean="0"/>
              <a:pPr/>
              <a:t>‹#›</a:t>
            </a:fld>
            <a:endParaRPr lang="en-US"/>
          </a:p>
        </p:txBody>
      </p:sp>
    </p:spTree>
    <p:extLst>
      <p:ext uri="{BB962C8B-B14F-4D97-AF65-F5344CB8AC3E}">
        <p14:creationId xmlns:p14="http://schemas.microsoft.com/office/powerpoint/2010/main" val="142347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538125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2207205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301241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30DE9-1B5A-4A39-ADDF-7688D81CDE84}"/>
              </a:ext>
            </a:extLst>
          </p:cNvPr>
          <p:cNvSpPr>
            <a:spLocks noGrp="1"/>
          </p:cNvSpPr>
          <p:nvPr>
            <p:ph type="ctrTitle"/>
          </p:nvPr>
        </p:nvSpPr>
        <p:spPr>
          <a:xfrm>
            <a:off x="648000" y="1116000"/>
            <a:ext cx="4050000" cy="5256000"/>
          </a:xfrm>
          <a:solidFill>
            <a:schemeClr val="accent5">
              <a:lumMod val="50000"/>
            </a:schemeClr>
          </a:solidFill>
        </p:spPr>
        <p:txBody>
          <a:bodyPr tIns="252000" rtlCol="0" anchor="ctr">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D9F4F5C-1F9D-4AAE-815B-747B521A524B}"/>
              </a:ext>
            </a:extLst>
          </p:cNvPr>
          <p:cNvSpPr>
            <a:spLocks noGrp="1"/>
          </p:cNvSpPr>
          <p:nvPr>
            <p:ph type="subTitle" idx="1"/>
          </p:nvPr>
        </p:nvSpPr>
        <p:spPr>
          <a:xfrm>
            <a:off x="786933" y="5879309"/>
            <a:ext cx="3772134" cy="392245"/>
          </a:xfrm>
        </p:spPr>
        <p:txBody>
          <a:bodyPr rtlCol="0">
            <a:normAutofit/>
          </a:bodyPr>
          <a:lstStyle>
            <a:lvl1pPr marL="0" indent="0" algn="ctr">
              <a:buNone/>
              <a:defRPr sz="1350" i="1">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11" name="長方形 10">
            <a:extLst>
              <a:ext uri="{FF2B5EF4-FFF2-40B4-BE49-F238E27FC236}">
                <a16:creationId xmlns:a16="http://schemas.microsoft.com/office/drawing/2014/main" id="{F791D6E6-C85E-4B8A-B36A-C2C790D8DF4D}"/>
              </a:ext>
            </a:extLst>
          </p:cNvPr>
          <p:cNvSpPr/>
          <p:nvPr userDrawn="1"/>
        </p:nvSpPr>
        <p:spPr>
          <a:xfrm>
            <a:off x="648000" y="6372000"/>
            <a:ext cx="405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5944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画像を含むタイトル スライド">
    <p:bg>
      <p:bgPr>
        <a:solidFill>
          <a:schemeClr val="accent5">
            <a:lumMod val="50000"/>
          </a:schemeClr>
        </a:solidFill>
        <a:effectLst/>
      </p:bgPr>
    </p:bg>
    <p:spTree>
      <p:nvGrpSpPr>
        <p:cNvPr id="1" name=""/>
        <p:cNvGrpSpPr/>
        <p:nvPr/>
      </p:nvGrpSpPr>
      <p:grpSpPr>
        <a:xfrm>
          <a:off x="0" y="0"/>
          <a:ext cx="0" cy="0"/>
          <a:chOff x="0" y="0"/>
          <a:chExt cx="0" cy="0"/>
        </a:xfrm>
      </p:grpSpPr>
      <p:sp>
        <p:nvSpPr>
          <p:cNvPr id="13" name="図プレースホルダー 12">
            <a:extLst>
              <a:ext uri="{FF2B5EF4-FFF2-40B4-BE49-F238E27FC236}">
                <a16:creationId xmlns:a16="http://schemas.microsoft.com/office/drawing/2014/main" id="{E9E615AB-0D5C-403A-BF73-26590545F74E}"/>
              </a:ext>
            </a:extLst>
          </p:cNvPr>
          <p:cNvSpPr>
            <a:spLocks noGrp="1"/>
          </p:cNvSpPr>
          <p:nvPr>
            <p:ph type="pic" sz="quarter" idx="10" hasCustomPrompt="1"/>
          </p:nvPr>
        </p:nvSpPr>
        <p:spPr>
          <a:xfrm>
            <a:off x="0" y="0"/>
            <a:ext cx="9144000" cy="6858000"/>
          </a:xfrm>
          <a:custGeom>
            <a:avLst/>
            <a:gdLst>
              <a:gd name="connsiteX0" fmla="*/ 1058639 w 12192000"/>
              <a:gd name="connsiteY0" fmla="*/ 344907 h 6858000"/>
              <a:gd name="connsiteX1" fmla="*/ 6069362 w 12192000"/>
              <a:gd name="connsiteY1" fmla="*/ 344907 h 6858000"/>
              <a:gd name="connsiteX2" fmla="*/ 6069362 w 12192000"/>
              <a:gd name="connsiteY2" fmla="*/ 1115999 h 6858000"/>
              <a:gd name="connsiteX3" fmla="*/ 1058639 w 12192000"/>
              <a:gd name="connsiteY3" fmla="*/ 1115999 h 6858000"/>
              <a:gd name="connsiteX4" fmla="*/ 1033586 w 12192000"/>
              <a:gd name="connsiteY4" fmla="*/ 318051 h 6858000"/>
              <a:gd name="connsiteX5" fmla="*/ 1033586 w 12192000"/>
              <a:gd name="connsiteY5" fmla="*/ 1115999 h 6858000"/>
              <a:gd name="connsiteX6" fmla="*/ 864000 w 12192000"/>
              <a:gd name="connsiteY6" fmla="*/ 1115999 h 6858000"/>
              <a:gd name="connsiteX7" fmla="*/ 864000 w 12192000"/>
              <a:gd name="connsiteY7" fmla="*/ 6371999 h 6858000"/>
              <a:gd name="connsiteX8" fmla="*/ 864000 w 12192000"/>
              <a:gd name="connsiteY8" fmla="*/ 6479999 h 6858000"/>
              <a:gd name="connsiteX9" fmla="*/ 6264000 w 12192000"/>
              <a:gd name="connsiteY9" fmla="*/ 6479999 h 6858000"/>
              <a:gd name="connsiteX10" fmla="*/ 6264000 w 12192000"/>
              <a:gd name="connsiteY10" fmla="*/ 6371999 h 6858000"/>
              <a:gd name="connsiteX11" fmla="*/ 6264000 w 12192000"/>
              <a:gd name="connsiteY11" fmla="*/ 1115999 h 6858000"/>
              <a:gd name="connsiteX12" fmla="*/ 6094416 w 12192000"/>
              <a:gd name="connsiteY12" fmla="*/ 1115999 h 6858000"/>
              <a:gd name="connsiteX13" fmla="*/ 6094416 w 12192000"/>
              <a:gd name="connsiteY13" fmla="*/ 318051 h 6858000"/>
              <a:gd name="connsiteX14" fmla="*/ 0 w 12192000"/>
              <a:gd name="connsiteY14" fmla="*/ 0 h 6858000"/>
              <a:gd name="connsiteX15" fmla="*/ 12192000 w 12192000"/>
              <a:gd name="connsiteY15" fmla="*/ 0 h 6858000"/>
              <a:gd name="connsiteX16" fmla="*/ 12192000 w 12192000"/>
              <a:gd name="connsiteY16" fmla="*/ 6858000 h 6858000"/>
              <a:gd name="connsiteX17" fmla="*/ 0 w 12192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1058639" y="344907"/>
                </a:moveTo>
                <a:lnTo>
                  <a:pt x="6069362" y="344907"/>
                </a:lnTo>
                <a:lnTo>
                  <a:pt x="6069362" y="1115999"/>
                </a:lnTo>
                <a:lnTo>
                  <a:pt x="1058639" y="1115999"/>
                </a:lnTo>
                <a:close/>
                <a:moveTo>
                  <a:pt x="1033586" y="318051"/>
                </a:moveTo>
                <a:lnTo>
                  <a:pt x="1033586" y="1115999"/>
                </a:lnTo>
                <a:lnTo>
                  <a:pt x="864000" y="1115999"/>
                </a:lnTo>
                <a:lnTo>
                  <a:pt x="864000" y="6371999"/>
                </a:lnTo>
                <a:lnTo>
                  <a:pt x="864000" y="6479999"/>
                </a:lnTo>
                <a:lnTo>
                  <a:pt x="6264000" y="6479999"/>
                </a:lnTo>
                <a:lnTo>
                  <a:pt x="6264000" y="6371999"/>
                </a:lnTo>
                <a:lnTo>
                  <a:pt x="6264000" y="1115999"/>
                </a:lnTo>
                <a:lnTo>
                  <a:pt x="6094416" y="1115999"/>
                </a:lnTo>
                <a:lnTo>
                  <a:pt x="6094416" y="318051"/>
                </a:lnTo>
                <a:close/>
                <a:moveTo>
                  <a:pt x="0" y="0"/>
                </a:moveTo>
                <a:lnTo>
                  <a:pt x="12192000" y="0"/>
                </a:lnTo>
                <a:lnTo>
                  <a:pt x="12192000" y="6858000"/>
                </a:lnTo>
                <a:lnTo>
                  <a:pt x="0" y="6858000"/>
                </a:lnTo>
                <a:close/>
              </a:path>
            </a:pathLst>
          </a:custGeom>
          <a:solidFill>
            <a:schemeClr val="tx1">
              <a:lumMod val="85000"/>
              <a:lumOff val="15000"/>
            </a:schemeClr>
          </a:solidFill>
        </p:spPr>
        <p:txBody>
          <a:bodyPr wrap="square" rIns="792000" rtlCol="0" anchor="ctr">
            <a:noAutofit/>
          </a:bodyPr>
          <a:lstStyle>
            <a:lvl1pPr marL="0" indent="0" algn="r">
              <a:buNone/>
              <a:defRPr i="1">
                <a:latin typeface="Meiryo UI" panose="020B0604030504040204" pitchFamily="50" charset="-128"/>
                <a:ea typeface="Meiryo UI" panose="020B0604030504040204" pitchFamily="50" charset="-128"/>
              </a:defRPr>
            </a:lvl1pPr>
          </a:lstStyle>
          <a:p>
            <a:pPr rtl="0"/>
            <a:r>
              <a:rPr lang="ja-JP" altLang="en-US" noProof="0" dirty="0"/>
              <a:t>画像をドラッグ アンド ドロップまたは挿入する</a:t>
            </a:r>
          </a:p>
        </p:txBody>
      </p:sp>
      <p:sp>
        <p:nvSpPr>
          <p:cNvPr id="2" name="タイトル 1">
            <a:extLst>
              <a:ext uri="{FF2B5EF4-FFF2-40B4-BE49-F238E27FC236}">
                <a16:creationId xmlns:a16="http://schemas.microsoft.com/office/drawing/2014/main" id="{AF030DE9-1B5A-4A39-ADDF-7688D81CDE84}"/>
              </a:ext>
            </a:extLst>
          </p:cNvPr>
          <p:cNvSpPr>
            <a:spLocks noGrp="1"/>
          </p:cNvSpPr>
          <p:nvPr>
            <p:ph type="ctrTitle"/>
          </p:nvPr>
        </p:nvSpPr>
        <p:spPr>
          <a:xfrm>
            <a:off x="648000" y="1116000"/>
            <a:ext cx="4050000" cy="5256000"/>
          </a:xfrm>
          <a:noFill/>
        </p:spPr>
        <p:txBody>
          <a:bodyPr tIns="252000" rtlCol="0" anchor="ctr">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D9F4F5C-1F9D-4AAE-815B-747B521A524B}"/>
              </a:ext>
            </a:extLst>
          </p:cNvPr>
          <p:cNvSpPr>
            <a:spLocks noGrp="1"/>
          </p:cNvSpPr>
          <p:nvPr>
            <p:ph type="subTitle" idx="1"/>
          </p:nvPr>
        </p:nvSpPr>
        <p:spPr>
          <a:xfrm>
            <a:off x="786933" y="5879309"/>
            <a:ext cx="3772134" cy="392245"/>
          </a:xfrm>
        </p:spPr>
        <p:txBody>
          <a:bodyPr rtlCol="0">
            <a:normAutofit/>
          </a:bodyPr>
          <a:lstStyle>
            <a:lvl1pPr marL="0" indent="0" algn="ctr">
              <a:buNone/>
              <a:defRPr sz="1350" i="1">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14" name="長方形 13">
            <a:extLst>
              <a:ext uri="{FF2B5EF4-FFF2-40B4-BE49-F238E27FC236}">
                <a16:creationId xmlns:a16="http://schemas.microsoft.com/office/drawing/2014/main" id="{B07BC130-4A17-4F0C-9A10-476CFDF603FD}"/>
              </a:ext>
              <a:ext uri="{C183D7F6-B498-43B3-948B-1728B52AA6E4}">
                <adec:decorative xmlns:adec="http://schemas.microsoft.com/office/drawing/2017/decorative" val="1"/>
              </a:ext>
            </a:extLst>
          </p:cNvPr>
          <p:cNvSpPr/>
          <p:nvPr userDrawn="1"/>
        </p:nvSpPr>
        <p:spPr>
          <a:xfrm>
            <a:off x="648000" y="6372000"/>
            <a:ext cx="405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9E2F4497-ABB8-41B2-93D0-ECD1832AAADF}"/>
              </a:ext>
            </a:extLst>
          </p:cNvPr>
          <p:cNvSpPr>
            <a:spLocks noChangeAspect="1" noChangeArrowheads="1" noTextEdit="1"/>
          </p:cNvSpPr>
          <p:nvPr userDrawn="1"/>
        </p:nvSpPr>
        <p:spPr bwMode="auto">
          <a:xfrm>
            <a:off x="775189" y="318053"/>
            <a:ext cx="3795623" cy="5424867"/>
          </a:xfrm>
          <a:custGeom>
            <a:avLst/>
            <a:gdLst>
              <a:gd name="connsiteX0" fmla="*/ 29714 w 6002337"/>
              <a:gd name="connsiteY0" fmla="*/ 31852 h 6434099"/>
              <a:gd name="connsiteX1" fmla="*/ 29714 w 6002337"/>
              <a:gd name="connsiteY1" fmla="*/ 6402247 h 6434099"/>
              <a:gd name="connsiteX2" fmla="*/ 5972622 w 6002337"/>
              <a:gd name="connsiteY2" fmla="*/ 6402247 h 6434099"/>
              <a:gd name="connsiteX3" fmla="*/ 5972622 w 6002337"/>
              <a:gd name="connsiteY3" fmla="*/ 31852 h 6434099"/>
              <a:gd name="connsiteX4" fmla="*/ 0 w 6002337"/>
              <a:gd name="connsiteY4" fmla="*/ 0 h 6434099"/>
              <a:gd name="connsiteX5" fmla="*/ 6002337 w 6002337"/>
              <a:gd name="connsiteY5" fmla="*/ 0 h 6434099"/>
              <a:gd name="connsiteX6" fmla="*/ 6002337 w 6002337"/>
              <a:gd name="connsiteY6" fmla="*/ 6434099 h 6434099"/>
              <a:gd name="connsiteX7" fmla="*/ 0 w 6002337"/>
              <a:gd name="connsiteY7" fmla="*/ 6434099 h 64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2337" h="6434099">
                <a:moveTo>
                  <a:pt x="29714" y="31852"/>
                </a:moveTo>
                <a:lnTo>
                  <a:pt x="29714" y="6402247"/>
                </a:lnTo>
                <a:lnTo>
                  <a:pt x="5972622" y="6402247"/>
                </a:lnTo>
                <a:lnTo>
                  <a:pt x="5972622" y="31852"/>
                </a:lnTo>
                <a:close/>
                <a:moveTo>
                  <a:pt x="0" y="0"/>
                </a:moveTo>
                <a:lnTo>
                  <a:pt x="6002337" y="0"/>
                </a:lnTo>
                <a:lnTo>
                  <a:pt x="6002337" y="6434099"/>
                </a:lnTo>
                <a:lnTo>
                  <a:pt x="0" y="6434099"/>
                </a:lnTo>
                <a:close/>
              </a:path>
            </a:pathLst>
          </a:custGeom>
          <a:solidFill>
            <a:schemeClr val="accent3"/>
          </a:solidFill>
          <a:ln w="9525">
            <a:noFill/>
            <a:miter lim="800000"/>
            <a:headEnd/>
            <a:tailEnd/>
          </a:ln>
        </p:spPr>
        <p:txBody>
          <a:bodyPr vert="horz" wrap="square" lIns="68580" tIns="34290" rIns="68580" bIns="34290" numCol="1" rtlCol="0" anchor="t" anchorCtr="0" compatLnSpc="1">
            <a:prstTxWarp prst="textNoShape">
              <a:avLst/>
            </a:prstTxWarp>
            <a:noAutofit/>
          </a:bodyPr>
          <a:lstStyle/>
          <a:p>
            <a:pPr rtl="0"/>
            <a:endParaRPr lang="ja-JP" altLang="en-US" sz="1350" noProof="0" dirty="0">
              <a:latin typeface="Meiryo UI" panose="020B0604030504040204" pitchFamily="50" charset="-128"/>
              <a:ea typeface="Meiryo UI" panose="020B0604030504040204" pitchFamily="50" charset="-128"/>
            </a:endParaRPr>
          </a:p>
        </p:txBody>
      </p:sp>
      <p:grpSp>
        <p:nvGrpSpPr>
          <p:cNvPr id="17" name="グループ 16">
            <a:extLst>
              <a:ext uri="{FF2B5EF4-FFF2-40B4-BE49-F238E27FC236}">
                <a16:creationId xmlns:a16="http://schemas.microsoft.com/office/drawing/2014/main" id="{DDB1BC04-99B8-4293-A596-337F37F17BFD}"/>
              </a:ext>
              <a:ext uri="{C183D7F6-B498-43B3-948B-1728B52AA6E4}">
                <adec:decorative xmlns:adec="http://schemas.microsoft.com/office/drawing/2017/decorative" val="1"/>
              </a:ext>
            </a:extLst>
          </p:cNvPr>
          <p:cNvGrpSpPr/>
          <p:nvPr userDrawn="1"/>
        </p:nvGrpSpPr>
        <p:grpSpPr>
          <a:xfrm>
            <a:off x="2232981" y="1571348"/>
            <a:ext cx="857749" cy="881149"/>
            <a:chOff x="2977308" y="1366554"/>
            <a:chExt cx="1143665" cy="881149"/>
          </a:xfrm>
        </p:grpSpPr>
        <p:grpSp>
          <p:nvGrpSpPr>
            <p:cNvPr id="18" name="グループ 17">
              <a:extLst>
                <a:ext uri="{FF2B5EF4-FFF2-40B4-BE49-F238E27FC236}">
                  <a16:creationId xmlns:a16="http://schemas.microsoft.com/office/drawing/2014/main" id="{398B0B3A-3298-4A20-B81B-EEB3B81B6FBC}"/>
                </a:ext>
              </a:extLst>
            </p:cNvPr>
            <p:cNvGrpSpPr/>
            <p:nvPr/>
          </p:nvGrpSpPr>
          <p:grpSpPr>
            <a:xfrm>
              <a:off x="2977308" y="1366554"/>
              <a:ext cx="1143665" cy="701149"/>
              <a:chOff x="3255455" y="1367454"/>
              <a:chExt cx="681160" cy="417600"/>
            </a:xfrm>
          </p:grpSpPr>
          <p:sp>
            <p:nvSpPr>
              <p:cNvPr id="22" name="フリーフォーム:図形 21">
                <a:extLst>
                  <a:ext uri="{FF2B5EF4-FFF2-40B4-BE49-F238E27FC236}">
                    <a16:creationId xmlns:a16="http://schemas.microsoft.com/office/drawing/2014/main" id="{B312435D-F0FE-415F-BE90-B91941F4FDC1}"/>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3" name="五角形 22">
                <a:extLst>
                  <a:ext uri="{FF2B5EF4-FFF2-40B4-BE49-F238E27FC236}">
                    <a16:creationId xmlns:a16="http://schemas.microsoft.com/office/drawing/2014/main" id="{C4B24F98-5089-43E0-B83E-C75A400D8C23}"/>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grpSp>
        <p:grpSp>
          <p:nvGrpSpPr>
            <p:cNvPr id="19" name="グループ 18">
              <a:extLst>
                <a:ext uri="{FF2B5EF4-FFF2-40B4-BE49-F238E27FC236}">
                  <a16:creationId xmlns:a16="http://schemas.microsoft.com/office/drawing/2014/main" id="{9C24F3AB-57F5-41DC-8E65-2EBF42D7B729}"/>
                </a:ext>
              </a:extLst>
            </p:cNvPr>
            <p:cNvGrpSpPr/>
            <p:nvPr/>
          </p:nvGrpSpPr>
          <p:grpSpPr>
            <a:xfrm rot="10800000">
              <a:off x="2977308" y="1546554"/>
              <a:ext cx="1143665" cy="701149"/>
              <a:chOff x="3255455" y="1367454"/>
              <a:chExt cx="681160" cy="417600"/>
            </a:xfrm>
          </p:grpSpPr>
          <p:sp>
            <p:nvSpPr>
              <p:cNvPr id="20" name="フリーフォーム:図形 19">
                <a:extLst>
                  <a:ext uri="{FF2B5EF4-FFF2-40B4-BE49-F238E27FC236}">
                    <a16:creationId xmlns:a16="http://schemas.microsoft.com/office/drawing/2014/main" id="{99DD331A-1BA6-4E0B-A15B-8474C9E779D2}"/>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1" name="五角形 20">
                <a:extLst>
                  <a:ext uri="{FF2B5EF4-FFF2-40B4-BE49-F238E27FC236}">
                    <a16:creationId xmlns:a16="http://schemas.microsoft.com/office/drawing/2014/main" id="{50CA7A46-A1C2-4E14-964D-FAC5F14EFFE4}"/>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11440618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キャプション付きの図オプション 2">
    <p:spTree>
      <p:nvGrpSpPr>
        <p:cNvPr id="1" name=""/>
        <p:cNvGrpSpPr/>
        <p:nvPr/>
      </p:nvGrpSpPr>
      <p:grpSpPr>
        <a:xfrm>
          <a:off x="0" y="0"/>
          <a:ext cx="0" cy="0"/>
          <a:chOff x="0" y="0"/>
          <a:chExt cx="0" cy="0"/>
        </a:xfrm>
      </p:grpSpPr>
      <p:sp>
        <p:nvSpPr>
          <p:cNvPr id="3" name="図プレースホルダー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0" y="0"/>
            <a:ext cx="9136820" cy="6858000"/>
          </a:xfrm>
          <a:solidFill>
            <a:schemeClr val="tx1">
              <a:lumMod val="85000"/>
              <a:lumOff val="15000"/>
            </a:schemeClr>
          </a:solidFill>
        </p:spPr>
        <p:txBody>
          <a:bodyPr rtlCol="0" anchor="ctr">
            <a:normAutofit/>
          </a:bodyPr>
          <a:lstStyle>
            <a:lvl1pPr marL="0" indent="0" algn="ctr">
              <a:buNone/>
              <a:defRPr sz="1350" i="1"/>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画像をドラッグ アンド ドロップまたは挿入する</a:t>
            </a:r>
          </a:p>
        </p:txBody>
      </p:sp>
      <p:sp>
        <p:nvSpPr>
          <p:cNvPr id="12" name="タイトル 11">
            <a:extLst>
              <a:ext uri="{FF2B5EF4-FFF2-40B4-BE49-F238E27FC236}">
                <a16:creationId xmlns:a16="http://schemas.microsoft.com/office/drawing/2014/main" id="{90F1DA79-07F8-4E44-BA4E-4006191F15E7}"/>
              </a:ext>
            </a:extLst>
          </p:cNvPr>
          <p:cNvSpPr>
            <a:spLocks noGrp="1"/>
          </p:cNvSpPr>
          <p:nvPr>
            <p:ph type="title" hasCustomPrompt="1"/>
          </p:nvPr>
        </p:nvSpPr>
        <p:spPr>
          <a:xfrm>
            <a:off x="1267239" y="4983094"/>
            <a:ext cx="7248111" cy="1325563"/>
          </a:xfrm>
          <a:solidFill>
            <a:schemeClr val="accent5">
              <a:lumMod val="50000"/>
            </a:schemeClr>
          </a:solidFill>
        </p:spPr>
        <p:txBody>
          <a:bodyPr lIns="5670000" rIns="360000" rtlCol="0">
            <a:normAutofit/>
          </a:bodyPr>
          <a:lstStyle>
            <a:lvl1pPr algn="ctr">
              <a:defRPr sz="3000"/>
            </a:lvl1pPr>
          </a:lstStyle>
          <a:p>
            <a:pPr rtl="0"/>
            <a:r>
              <a:rPr lang="ja-JP" altLang="en-US" noProof="0" dirty="0"/>
              <a:t>自分の </a:t>
            </a:r>
            <a:br>
              <a:rPr lang="ja-JP" altLang="en-US" noProof="0" dirty="0"/>
            </a:br>
            <a:r>
              <a:rPr lang="ja-JP" altLang="en-US" noProof="0" dirty="0"/>
              <a:t>タイトル</a:t>
            </a:r>
          </a:p>
        </p:txBody>
      </p:sp>
      <p:sp>
        <p:nvSpPr>
          <p:cNvPr id="4" name="テキスト プレースホルダー 3">
            <a:extLst>
              <a:ext uri="{FF2B5EF4-FFF2-40B4-BE49-F238E27FC236}">
                <a16:creationId xmlns:a16="http://schemas.microsoft.com/office/drawing/2014/main" id="{638F45F1-1F6E-4470-8663-FE748A026B39}"/>
              </a:ext>
            </a:extLst>
          </p:cNvPr>
          <p:cNvSpPr>
            <a:spLocks noGrp="1"/>
          </p:cNvSpPr>
          <p:nvPr>
            <p:ph type="body" sz="half" idx="2"/>
          </p:nvPr>
        </p:nvSpPr>
        <p:spPr>
          <a:xfrm>
            <a:off x="1267239" y="5135036"/>
            <a:ext cx="4415104" cy="1021679"/>
          </a:xfrm>
        </p:spPr>
        <p:txBody>
          <a:bodyPr rtlCol="0"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Tree>
    <p:extLst>
      <p:ext uri="{BB962C8B-B14F-4D97-AF65-F5344CB8AC3E}">
        <p14:creationId xmlns:p14="http://schemas.microsoft.com/office/powerpoint/2010/main" val="3562425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画像とコンテンツ">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645125BB-6786-4FBA-908D-90C8A8258207}"/>
              </a:ext>
            </a:extLst>
          </p:cNvPr>
          <p:cNvSpPr>
            <a:spLocks noGrp="1"/>
          </p:cNvSpPr>
          <p:nvPr>
            <p:ph type="pic" idx="1" hasCustomPrompt="1"/>
          </p:nvPr>
        </p:nvSpPr>
        <p:spPr>
          <a:xfrm>
            <a:off x="0" y="0"/>
            <a:ext cx="9136820" cy="6858000"/>
          </a:xfrm>
          <a:custGeom>
            <a:avLst/>
            <a:gdLst>
              <a:gd name="connsiteX0" fmla="*/ 5575106 w 12182427"/>
              <a:gd name="connsiteY0" fmla="*/ 344908 h 6858000"/>
              <a:gd name="connsiteX1" fmla="*/ 8088376 w 12182427"/>
              <a:gd name="connsiteY1" fmla="*/ 344908 h 6858000"/>
              <a:gd name="connsiteX2" fmla="*/ 9107057 w 12182427"/>
              <a:gd name="connsiteY2" fmla="*/ 344908 h 6858000"/>
              <a:gd name="connsiteX3" fmla="*/ 11620328 w 12182427"/>
              <a:gd name="connsiteY3" fmla="*/ 344908 h 6858000"/>
              <a:gd name="connsiteX4" fmla="*/ 11620328 w 12182427"/>
              <a:gd name="connsiteY4" fmla="*/ 1116000 h 6858000"/>
              <a:gd name="connsiteX5" fmla="*/ 5575106 w 12182427"/>
              <a:gd name="connsiteY5" fmla="*/ 1116000 h 6858000"/>
              <a:gd name="connsiteX6" fmla="*/ 5550052 w 12182427"/>
              <a:gd name="connsiteY6" fmla="*/ 318052 h 6858000"/>
              <a:gd name="connsiteX7" fmla="*/ 5550052 w 12182427"/>
              <a:gd name="connsiteY7" fmla="*/ 1116000 h 6858000"/>
              <a:gd name="connsiteX8" fmla="*/ 5359401 w 12182427"/>
              <a:gd name="connsiteY8" fmla="*/ 1116000 h 6858000"/>
              <a:gd name="connsiteX9" fmla="*/ 5359401 w 12182427"/>
              <a:gd name="connsiteY9" fmla="*/ 6372000 h 6858000"/>
              <a:gd name="connsiteX10" fmla="*/ 5359401 w 12182427"/>
              <a:gd name="connsiteY10" fmla="*/ 6480000 h 6858000"/>
              <a:gd name="connsiteX11" fmla="*/ 11839401 w 12182427"/>
              <a:gd name="connsiteY11" fmla="*/ 6480000 h 6858000"/>
              <a:gd name="connsiteX12" fmla="*/ 11839401 w 12182427"/>
              <a:gd name="connsiteY12" fmla="*/ 6372000 h 6858000"/>
              <a:gd name="connsiteX13" fmla="*/ 11839301 w 12182427"/>
              <a:gd name="connsiteY13" fmla="*/ 6372000 h 6858000"/>
              <a:gd name="connsiteX14" fmla="*/ 11839301 w 12182427"/>
              <a:gd name="connsiteY14" fmla="*/ 1116000 h 6858000"/>
              <a:gd name="connsiteX15" fmla="*/ 11645381 w 12182427"/>
              <a:gd name="connsiteY15" fmla="*/ 1116000 h 6858000"/>
              <a:gd name="connsiteX16" fmla="*/ 11645381 w 12182427"/>
              <a:gd name="connsiteY16" fmla="*/ 318052 h 6858000"/>
              <a:gd name="connsiteX17" fmla="*/ 11620328 w 12182427"/>
              <a:gd name="connsiteY17" fmla="*/ 318052 h 6858000"/>
              <a:gd name="connsiteX18" fmla="*/ 9107057 w 12182427"/>
              <a:gd name="connsiteY18" fmla="*/ 318052 h 6858000"/>
              <a:gd name="connsiteX19" fmla="*/ 8088376 w 12182427"/>
              <a:gd name="connsiteY19" fmla="*/ 318052 h 6858000"/>
              <a:gd name="connsiteX20" fmla="*/ 5575106 w 12182427"/>
              <a:gd name="connsiteY20" fmla="*/ 318052 h 6858000"/>
              <a:gd name="connsiteX21" fmla="*/ 0 w 12182427"/>
              <a:gd name="connsiteY21" fmla="*/ 0 h 6858000"/>
              <a:gd name="connsiteX22" fmla="*/ 12182427 w 12182427"/>
              <a:gd name="connsiteY22" fmla="*/ 0 h 6858000"/>
              <a:gd name="connsiteX23" fmla="*/ 12182427 w 12182427"/>
              <a:gd name="connsiteY23" fmla="*/ 6858000 h 6858000"/>
              <a:gd name="connsiteX24" fmla="*/ 0 w 1218242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2427" h="6858000">
                <a:moveTo>
                  <a:pt x="5575106" y="344908"/>
                </a:moveTo>
                <a:lnTo>
                  <a:pt x="8088376" y="344908"/>
                </a:lnTo>
                <a:lnTo>
                  <a:pt x="9107057" y="344908"/>
                </a:lnTo>
                <a:lnTo>
                  <a:pt x="11620328" y="344908"/>
                </a:lnTo>
                <a:lnTo>
                  <a:pt x="11620328" y="1116000"/>
                </a:lnTo>
                <a:lnTo>
                  <a:pt x="5575106" y="1116000"/>
                </a:lnTo>
                <a:close/>
                <a:moveTo>
                  <a:pt x="5550052" y="318052"/>
                </a:moveTo>
                <a:lnTo>
                  <a:pt x="5550052" y="1116000"/>
                </a:lnTo>
                <a:lnTo>
                  <a:pt x="5359401" y="1116000"/>
                </a:lnTo>
                <a:lnTo>
                  <a:pt x="5359401" y="6372000"/>
                </a:lnTo>
                <a:lnTo>
                  <a:pt x="5359401" y="6480000"/>
                </a:lnTo>
                <a:lnTo>
                  <a:pt x="11839401" y="6480000"/>
                </a:lnTo>
                <a:lnTo>
                  <a:pt x="11839401" y="6372000"/>
                </a:lnTo>
                <a:lnTo>
                  <a:pt x="11839301" y="6372000"/>
                </a:lnTo>
                <a:lnTo>
                  <a:pt x="11839301" y="1116000"/>
                </a:lnTo>
                <a:lnTo>
                  <a:pt x="11645381" y="1116000"/>
                </a:lnTo>
                <a:lnTo>
                  <a:pt x="11645381" y="318052"/>
                </a:lnTo>
                <a:lnTo>
                  <a:pt x="11620328" y="318052"/>
                </a:lnTo>
                <a:lnTo>
                  <a:pt x="9107057" y="318052"/>
                </a:lnTo>
                <a:lnTo>
                  <a:pt x="8088376" y="318052"/>
                </a:lnTo>
                <a:lnTo>
                  <a:pt x="5575106" y="318052"/>
                </a:lnTo>
                <a:close/>
                <a:moveTo>
                  <a:pt x="0" y="0"/>
                </a:moveTo>
                <a:lnTo>
                  <a:pt x="12182427" y="0"/>
                </a:lnTo>
                <a:lnTo>
                  <a:pt x="12182427" y="6858000"/>
                </a:lnTo>
                <a:lnTo>
                  <a:pt x="0" y="6858000"/>
                </a:lnTo>
                <a:close/>
              </a:path>
            </a:pathLst>
          </a:custGeom>
          <a:solidFill>
            <a:schemeClr val="tx1">
              <a:lumMod val="85000"/>
              <a:lumOff val="15000"/>
            </a:schemeClr>
          </a:solidFill>
        </p:spPr>
        <p:txBody>
          <a:bodyPr wrap="square" lIns="1368000" rtlCol="0" anchor="ctr">
            <a:noAutofit/>
          </a:bodyPr>
          <a:lstStyle>
            <a:lvl1pPr marL="0" indent="0" algn="l">
              <a:buNone/>
              <a:defRPr sz="1350" i="1">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画像をドラッグ アンド ドロップまたは挿入する</a:t>
            </a:r>
          </a:p>
        </p:txBody>
      </p:sp>
      <p:sp>
        <p:nvSpPr>
          <p:cNvPr id="6" name="タイトル 1">
            <a:extLst>
              <a:ext uri="{FF2B5EF4-FFF2-40B4-BE49-F238E27FC236}">
                <a16:creationId xmlns:a16="http://schemas.microsoft.com/office/drawing/2014/main" id="{4A89928A-6D79-464E-B588-1951C7BCCDAA}"/>
              </a:ext>
            </a:extLst>
          </p:cNvPr>
          <p:cNvSpPr>
            <a:spLocks noGrp="1"/>
          </p:cNvSpPr>
          <p:nvPr>
            <p:ph type="ctrTitle"/>
          </p:nvPr>
        </p:nvSpPr>
        <p:spPr>
          <a:xfrm>
            <a:off x="4019550" y="1116000"/>
            <a:ext cx="4859925" cy="5256000"/>
          </a:xfrm>
          <a:noFill/>
        </p:spPr>
        <p:txBody>
          <a:bodyPr tIns="252000" bIns="3888000" rtlCol="0" anchor="t">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8" name="長方形 7">
            <a:extLst>
              <a:ext uri="{FF2B5EF4-FFF2-40B4-BE49-F238E27FC236}">
                <a16:creationId xmlns:a16="http://schemas.microsoft.com/office/drawing/2014/main" id="{ED9F56D8-8E24-456A-8539-351E2054E8BB}"/>
              </a:ext>
            </a:extLst>
          </p:cNvPr>
          <p:cNvSpPr/>
          <p:nvPr userDrawn="1"/>
        </p:nvSpPr>
        <p:spPr>
          <a:xfrm>
            <a:off x="4019550" y="6372000"/>
            <a:ext cx="4859925"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4" name="コンテンツ プレースホルダー 13">
            <a:extLst>
              <a:ext uri="{FF2B5EF4-FFF2-40B4-BE49-F238E27FC236}">
                <a16:creationId xmlns:a16="http://schemas.microsoft.com/office/drawing/2014/main" id="{F8A4A981-D13E-4CBF-B1B9-9BD7D545B84E}"/>
              </a:ext>
            </a:extLst>
          </p:cNvPr>
          <p:cNvSpPr>
            <a:spLocks noGrp="1"/>
          </p:cNvSpPr>
          <p:nvPr>
            <p:ph sz="quarter" idx="10"/>
          </p:nvPr>
        </p:nvSpPr>
        <p:spPr>
          <a:xfrm>
            <a:off x="4198144" y="2794552"/>
            <a:ext cx="4554141" cy="307284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長方形 10">
            <a:extLst>
              <a:ext uri="{FF2B5EF4-FFF2-40B4-BE49-F238E27FC236}">
                <a16:creationId xmlns:a16="http://schemas.microsoft.com/office/drawing/2014/main" id="{46CD12B0-2D62-45AC-AE84-26428B62CFE0}"/>
              </a:ext>
              <a:ext uri="{C183D7F6-B498-43B3-948B-1728B52AA6E4}">
                <adec:decorative xmlns:adec="http://schemas.microsoft.com/office/drawing/2017/decorative" val="1"/>
              </a:ext>
            </a:extLst>
          </p:cNvPr>
          <p:cNvSpPr/>
          <p:nvPr userDrawn="1"/>
        </p:nvSpPr>
        <p:spPr>
          <a:xfrm>
            <a:off x="4019550" y="6372000"/>
            <a:ext cx="486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3D2A3941-2D95-4A84-B382-159E988C09D4}"/>
              </a:ext>
            </a:extLst>
          </p:cNvPr>
          <p:cNvSpPr>
            <a:spLocks noChangeAspect="1" noChangeArrowheads="1" noTextEdit="1"/>
          </p:cNvSpPr>
          <p:nvPr userDrawn="1"/>
        </p:nvSpPr>
        <p:spPr bwMode="auto">
          <a:xfrm flipH="1" flipV="1">
            <a:off x="4162539" y="318052"/>
            <a:ext cx="4571497" cy="2149666"/>
          </a:xfrm>
          <a:custGeom>
            <a:avLst/>
            <a:gdLst>
              <a:gd name="connsiteX0" fmla="*/ 6070276 w 6095329"/>
              <a:gd name="connsiteY0" fmla="*/ 2122810 h 2149666"/>
              <a:gd name="connsiteX1" fmla="*/ 6070276 w 6095329"/>
              <a:gd name="connsiteY1" fmla="*/ 26856 h 2149666"/>
              <a:gd name="connsiteX2" fmla="*/ 3557005 w 6095329"/>
              <a:gd name="connsiteY2" fmla="*/ 26856 h 2149666"/>
              <a:gd name="connsiteX3" fmla="*/ 2538324 w 6095329"/>
              <a:gd name="connsiteY3" fmla="*/ 26856 h 2149666"/>
              <a:gd name="connsiteX4" fmla="*/ 25053 w 6095329"/>
              <a:gd name="connsiteY4" fmla="*/ 26856 h 2149666"/>
              <a:gd name="connsiteX5" fmla="*/ 25053 w 6095329"/>
              <a:gd name="connsiteY5" fmla="*/ 2122810 h 2149666"/>
              <a:gd name="connsiteX6" fmla="*/ 2538324 w 6095329"/>
              <a:gd name="connsiteY6" fmla="*/ 2122810 h 2149666"/>
              <a:gd name="connsiteX7" fmla="*/ 3557005 w 6095329"/>
              <a:gd name="connsiteY7" fmla="*/ 2122810 h 2149666"/>
              <a:gd name="connsiteX8" fmla="*/ 6095329 w 6095329"/>
              <a:gd name="connsiteY8" fmla="*/ 2149666 h 2149666"/>
              <a:gd name="connsiteX9" fmla="*/ 6070276 w 6095329"/>
              <a:gd name="connsiteY9" fmla="*/ 2149666 h 2149666"/>
              <a:gd name="connsiteX10" fmla="*/ 3557005 w 6095329"/>
              <a:gd name="connsiteY10" fmla="*/ 2149666 h 2149666"/>
              <a:gd name="connsiteX11" fmla="*/ 2538324 w 6095329"/>
              <a:gd name="connsiteY11" fmla="*/ 2149666 h 2149666"/>
              <a:gd name="connsiteX12" fmla="*/ 25053 w 6095329"/>
              <a:gd name="connsiteY12" fmla="*/ 2149666 h 2149666"/>
              <a:gd name="connsiteX13" fmla="*/ 0 w 6095329"/>
              <a:gd name="connsiteY13" fmla="*/ 2149666 h 2149666"/>
              <a:gd name="connsiteX14" fmla="*/ 0 w 6095329"/>
              <a:gd name="connsiteY14" fmla="*/ 0 h 2149666"/>
              <a:gd name="connsiteX15" fmla="*/ 25053 w 6095329"/>
              <a:gd name="connsiteY15" fmla="*/ 0 h 2149666"/>
              <a:gd name="connsiteX16" fmla="*/ 2538324 w 6095329"/>
              <a:gd name="connsiteY16" fmla="*/ 0 h 2149666"/>
              <a:gd name="connsiteX17" fmla="*/ 3557005 w 6095329"/>
              <a:gd name="connsiteY17" fmla="*/ 0 h 2149666"/>
              <a:gd name="connsiteX18" fmla="*/ 6070276 w 6095329"/>
              <a:gd name="connsiteY18" fmla="*/ 0 h 2149666"/>
              <a:gd name="connsiteX19" fmla="*/ 6095329 w 6095329"/>
              <a:gd name="connsiteY19" fmla="*/ 0 h 214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5329" h="2149666">
                <a:moveTo>
                  <a:pt x="6070276" y="2122810"/>
                </a:moveTo>
                <a:lnTo>
                  <a:pt x="6070276" y="26856"/>
                </a:lnTo>
                <a:lnTo>
                  <a:pt x="3557005" y="26856"/>
                </a:lnTo>
                <a:lnTo>
                  <a:pt x="2538324" y="26856"/>
                </a:lnTo>
                <a:lnTo>
                  <a:pt x="25053" y="26856"/>
                </a:lnTo>
                <a:lnTo>
                  <a:pt x="25053" y="2122810"/>
                </a:lnTo>
                <a:lnTo>
                  <a:pt x="2538324" y="2122810"/>
                </a:lnTo>
                <a:lnTo>
                  <a:pt x="3557005" y="2122810"/>
                </a:lnTo>
                <a:close/>
                <a:moveTo>
                  <a:pt x="6095329" y="2149666"/>
                </a:moveTo>
                <a:lnTo>
                  <a:pt x="6070276" y="2149666"/>
                </a:lnTo>
                <a:lnTo>
                  <a:pt x="3557005" y="2149666"/>
                </a:lnTo>
                <a:lnTo>
                  <a:pt x="2538324" y="2149666"/>
                </a:lnTo>
                <a:lnTo>
                  <a:pt x="25053" y="2149666"/>
                </a:lnTo>
                <a:lnTo>
                  <a:pt x="0" y="2149666"/>
                </a:lnTo>
                <a:lnTo>
                  <a:pt x="0" y="0"/>
                </a:lnTo>
                <a:lnTo>
                  <a:pt x="25053" y="0"/>
                </a:lnTo>
                <a:lnTo>
                  <a:pt x="2538324" y="0"/>
                </a:lnTo>
                <a:lnTo>
                  <a:pt x="3557005" y="0"/>
                </a:lnTo>
                <a:lnTo>
                  <a:pt x="6070276" y="0"/>
                </a:lnTo>
                <a:lnTo>
                  <a:pt x="6095329" y="0"/>
                </a:lnTo>
                <a:close/>
              </a:path>
            </a:pathLst>
          </a:custGeom>
          <a:solidFill>
            <a:schemeClr val="accent3"/>
          </a:solidFill>
          <a:ln w="9525">
            <a:noFill/>
            <a:miter lim="800000"/>
            <a:headEnd/>
            <a:tailEnd/>
          </a:ln>
        </p:spPr>
        <p:txBody>
          <a:bodyPr vert="horz" wrap="square" lIns="68580" tIns="34290" rIns="68580" bIns="34290" numCol="1" rtlCol="0" anchor="t" anchorCtr="0" compatLnSpc="1">
            <a:prstTxWarp prst="textNoShape">
              <a:avLst/>
            </a:prstTxWarp>
            <a:noAutofit/>
          </a:bodyPr>
          <a:lstStyle/>
          <a:p>
            <a:pP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4051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747110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018662" y="6485741"/>
            <a:ext cx="2057400" cy="365125"/>
          </a:xfrm>
          <a:prstGeom prst="rect">
            <a:avLst/>
          </a:prstGeom>
        </p:spPr>
        <p:txBody>
          <a:bodyPr/>
          <a:lstStyle>
            <a:lvl1pPr algn="r">
              <a:defRPr sz="110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defRPr>
            </a:lvl1pPr>
          </a:lstStyle>
          <a:p>
            <a:fld id="{82AB8D17-7E21-4899-8959-82F1BA5DE154}" type="slidenum">
              <a:rPr kumimoji="1" lang="ja-JP" altLang="en-US" smtClean="0"/>
              <a:pPr/>
              <a:t>‹#›</a:t>
            </a:fld>
            <a:endParaRPr kumimoji="1" lang="ja-JP" altLang="en-US" dirty="0"/>
          </a:p>
        </p:txBody>
      </p:sp>
    </p:spTree>
    <p:extLst>
      <p:ext uri="{BB962C8B-B14F-4D97-AF65-F5344CB8AC3E}">
        <p14:creationId xmlns:p14="http://schemas.microsoft.com/office/powerpoint/2010/main" val="3220174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400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lide Number Placeholder 5">
            <a:extLst>
              <a:ext uri="{FF2B5EF4-FFF2-40B4-BE49-F238E27FC236}">
                <a16:creationId xmlns:a16="http://schemas.microsoft.com/office/drawing/2014/main" id="{24B07C7B-8782-420F-884D-91F3C8EB118B}"/>
              </a:ext>
            </a:extLst>
          </p:cNvPr>
          <p:cNvSpPr txBox="1">
            <a:spLocks/>
          </p:cNvSpPr>
          <p:nvPr userDrawn="1"/>
        </p:nvSpPr>
        <p:spPr>
          <a:xfrm>
            <a:off x="6402246" y="6494371"/>
            <a:ext cx="2743200" cy="365125"/>
          </a:xfrm>
          <a:prstGeom prst="rect">
            <a:avLst/>
          </a:prstGeom>
        </p:spPr>
        <p:txBody>
          <a:bodyPr lIns="109728" tIns="109728" rIns="109728" bIns="91440" anchor="ctr"/>
          <a:lstStyle>
            <a:defPPr>
              <a:defRPr lang="en-US"/>
            </a:defPPr>
            <a:lvl1pPr marL="0" algn="r" defTabSz="457200" rtl="0" eaLnBrk="1" latinLnBrk="0" hangingPunct="1">
              <a:defRPr sz="1100" kern="1200" spc="40">
                <a:solidFill>
                  <a:schemeClr val="bg2">
                    <a:lumMod val="50000"/>
                  </a:schemeClr>
                </a:solidFill>
                <a:latin typeface="Noto Sans JP" panose="020B0500000000000000" pitchFamily="34" charset="-128"/>
                <a:ea typeface="Noto Sans JP" panose="020B05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CD31F4-64FA-4BA0-9498-67783267A8C8}" type="slidenum">
              <a:rPr lang="en-US" smtClean="0"/>
              <a:pPr/>
              <a:t>‹#›</a:t>
            </a:fld>
            <a:endParaRPr lang="en-US"/>
          </a:p>
        </p:txBody>
      </p:sp>
    </p:spTree>
    <p:extLst>
      <p:ext uri="{BB962C8B-B14F-4D97-AF65-F5344CB8AC3E}">
        <p14:creationId xmlns:p14="http://schemas.microsoft.com/office/powerpoint/2010/main" val="3461396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800298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780584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045168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3738CF1C-56FF-4150-90C2-7F38554B23C7}"/>
              </a:ext>
            </a:extLst>
          </p:cNvPr>
          <p:cNvCxnSpPr/>
          <p:nvPr userDrawn="1"/>
        </p:nvCxnSpPr>
        <p:spPr>
          <a:xfrm>
            <a:off x="342000" y="759124"/>
            <a:ext cx="846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タイトル 10">
            <a:extLst>
              <a:ext uri="{FF2B5EF4-FFF2-40B4-BE49-F238E27FC236}">
                <a16:creationId xmlns:a16="http://schemas.microsoft.com/office/drawing/2014/main" id="{111D52FD-0EC6-46A3-AF66-234FD15BE31C}"/>
              </a:ext>
            </a:extLst>
          </p:cNvPr>
          <p:cNvSpPr>
            <a:spLocks noGrp="1"/>
          </p:cNvSpPr>
          <p:nvPr>
            <p:ph type="title"/>
          </p:nvPr>
        </p:nvSpPr>
        <p:spPr>
          <a:xfrm>
            <a:off x="480020" y="267418"/>
            <a:ext cx="7886700" cy="457205"/>
          </a:xfrm>
        </p:spPr>
        <p:txBody>
          <a:bodyPr>
            <a:normAutofit/>
          </a:bodyPr>
          <a:lstStyle>
            <a:lvl1pPr>
              <a:defRPr sz="2400">
                <a:latin typeface="UD デジタル 教科書体 NP-B" panose="02020700000000000000" pitchFamily="18" charset="-128"/>
                <a:ea typeface="UD デジタル 教科書体 NP-B" panose="02020700000000000000" pitchFamily="18" charset="-128"/>
              </a:defRPr>
            </a:lvl1pPr>
          </a:lstStyle>
          <a:p>
            <a:r>
              <a:rPr kumimoji="1" lang="ja-JP" altLang="en-US"/>
              <a:t>マスター タイトルの書式設定</a:t>
            </a:r>
          </a:p>
        </p:txBody>
      </p:sp>
    </p:spTree>
    <p:extLst>
      <p:ext uri="{BB962C8B-B14F-4D97-AF65-F5344CB8AC3E}">
        <p14:creationId xmlns:p14="http://schemas.microsoft.com/office/powerpoint/2010/main" val="3563647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791746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12205800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152202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044854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30DE9-1B5A-4A39-ADDF-7688D81CDE84}"/>
              </a:ext>
            </a:extLst>
          </p:cNvPr>
          <p:cNvSpPr>
            <a:spLocks noGrp="1"/>
          </p:cNvSpPr>
          <p:nvPr>
            <p:ph type="ctrTitle"/>
          </p:nvPr>
        </p:nvSpPr>
        <p:spPr>
          <a:xfrm>
            <a:off x="648000" y="1116000"/>
            <a:ext cx="4050000" cy="5256000"/>
          </a:xfrm>
          <a:solidFill>
            <a:schemeClr val="accent5">
              <a:lumMod val="50000"/>
            </a:schemeClr>
          </a:solidFill>
        </p:spPr>
        <p:txBody>
          <a:bodyPr tIns="252000" rtlCol="0" anchor="ctr">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D9F4F5C-1F9D-4AAE-815B-747B521A524B}"/>
              </a:ext>
            </a:extLst>
          </p:cNvPr>
          <p:cNvSpPr>
            <a:spLocks noGrp="1"/>
          </p:cNvSpPr>
          <p:nvPr>
            <p:ph type="subTitle" idx="1"/>
          </p:nvPr>
        </p:nvSpPr>
        <p:spPr>
          <a:xfrm>
            <a:off x="786933" y="5879309"/>
            <a:ext cx="3772134" cy="392245"/>
          </a:xfrm>
        </p:spPr>
        <p:txBody>
          <a:bodyPr rtlCol="0">
            <a:normAutofit/>
          </a:bodyPr>
          <a:lstStyle>
            <a:lvl1pPr marL="0" indent="0" algn="ctr">
              <a:buNone/>
              <a:defRPr sz="1350" i="1">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11" name="長方形 10">
            <a:extLst>
              <a:ext uri="{FF2B5EF4-FFF2-40B4-BE49-F238E27FC236}">
                <a16:creationId xmlns:a16="http://schemas.microsoft.com/office/drawing/2014/main" id="{F791D6E6-C85E-4B8A-B36A-C2C790D8DF4D}"/>
              </a:ext>
            </a:extLst>
          </p:cNvPr>
          <p:cNvSpPr/>
          <p:nvPr userDrawn="1"/>
        </p:nvSpPr>
        <p:spPr>
          <a:xfrm>
            <a:off x="648000" y="6372000"/>
            <a:ext cx="405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1237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画像を含むタイトル スライド">
    <p:bg>
      <p:bgPr>
        <a:solidFill>
          <a:schemeClr val="accent5">
            <a:lumMod val="50000"/>
          </a:schemeClr>
        </a:solidFill>
        <a:effectLst/>
      </p:bgPr>
    </p:bg>
    <p:spTree>
      <p:nvGrpSpPr>
        <p:cNvPr id="1" name=""/>
        <p:cNvGrpSpPr/>
        <p:nvPr/>
      </p:nvGrpSpPr>
      <p:grpSpPr>
        <a:xfrm>
          <a:off x="0" y="0"/>
          <a:ext cx="0" cy="0"/>
          <a:chOff x="0" y="0"/>
          <a:chExt cx="0" cy="0"/>
        </a:xfrm>
      </p:grpSpPr>
      <p:sp>
        <p:nvSpPr>
          <p:cNvPr id="13" name="図プレースホルダー 12">
            <a:extLst>
              <a:ext uri="{FF2B5EF4-FFF2-40B4-BE49-F238E27FC236}">
                <a16:creationId xmlns:a16="http://schemas.microsoft.com/office/drawing/2014/main" id="{E9E615AB-0D5C-403A-BF73-26590545F74E}"/>
              </a:ext>
            </a:extLst>
          </p:cNvPr>
          <p:cNvSpPr>
            <a:spLocks noGrp="1"/>
          </p:cNvSpPr>
          <p:nvPr>
            <p:ph type="pic" sz="quarter" idx="10" hasCustomPrompt="1"/>
          </p:nvPr>
        </p:nvSpPr>
        <p:spPr>
          <a:xfrm>
            <a:off x="0" y="0"/>
            <a:ext cx="9144000" cy="6858000"/>
          </a:xfrm>
          <a:custGeom>
            <a:avLst/>
            <a:gdLst>
              <a:gd name="connsiteX0" fmla="*/ 1058639 w 12192000"/>
              <a:gd name="connsiteY0" fmla="*/ 344907 h 6858000"/>
              <a:gd name="connsiteX1" fmla="*/ 6069362 w 12192000"/>
              <a:gd name="connsiteY1" fmla="*/ 344907 h 6858000"/>
              <a:gd name="connsiteX2" fmla="*/ 6069362 w 12192000"/>
              <a:gd name="connsiteY2" fmla="*/ 1115999 h 6858000"/>
              <a:gd name="connsiteX3" fmla="*/ 1058639 w 12192000"/>
              <a:gd name="connsiteY3" fmla="*/ 1115999 h 6858000"/>
              <a:gd name="connsiteX4" fmla="*/ 1033586 w 12192000"/>
              <a:gd name="connsiteY4" fmla="*/ 318051 h 6858000"/>
              <a:gd name="connsiteX5" fmla="*/ 1033586 w 12192000"/>
              <a:gd name="connsiteY5" fmla="*/ 1115999 h 6858000"/>
              <a:gd name="connsiteX6" fmla="*/ 864000 w 12192000"/>
              <a:gd name="connsiteY6" fmla="*/ 1115999 h 6858000"/>
              <a:gd name="connsiteX7" fmla="*/ 864000 w 12192000"/>
              <a:gd name="connsiteY7" fmla="*/ 6371999 h 6858000"/>
              <a:gd name="connsiteX8" fmla="*/ 864000 w 12192000"/>
              <a:gd name="connsiteY8" fmla="*/ 6479999 h 6858000"/>
              <a:gd name="connsiteX9" fmla="*/ 6264000 w 12192000"/>
              <a:gd name="connsiteY9" fmla="*/ 6479999 h 6858000"/>
              <a:gd name="connsiteX10" fmla="*/ 6264000 w 12192000"/>
              <a:gd name="connsiteY10" fmla="*/ 6371999 h 6858000"/>
              <a:gd name="connsiteX11" fmla="*/ 6264000 w 12192000"/>
              <a:gd name="connsiteY11" fmla="*/ 1115999 h 6858000"/>
              <a:gd name="connsiteX12" fmla="*/ 6094416 w 12192000"/>
              <a:gd name="connsiteY12" fmla="*/ 1115999 h 6858000"/>
              <a:gd name="connsiteX13" fmla="*/ 6094416 w 12192000"/>
              <a:gd name="connsiteY13" fmla="*/ 318051 h 6858000"/>
              <a:gd name="connsiteX14" fmla="*/ 0 w 12192000"/>
              <a:gd name="connsiteY14" fmla="*/ 0 h 6858000"/>
              <a:gd name="connsiteX15" fmla="*/ 12192000 w 12192000"/>
              <a:gd name="connsiteY15" fmla="*/ 0 h 6858000"/>
              <a:gd name="connsiteX16" fmla="*/ 12192000 w 12192000"/>
              <a:gd name="connsiteY16" fmla="*/ 6858000 h 6858000"/>
              <a:gd name="connsiteX17" fmla="*/ 0 w 12192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1058639" y="344907"/>
                </a:moveTo>
                <a:lnTo>
                  <a:pt x="6069362" y="344907"/>
                </a:lnTo>
                <a:lnTo>
                  <a:pt x="6069362" y="1115999"/>
                </a:lnTo>
                <a:lnTo>
                  <a:pt x="1058639" y="1115999"/>
                </a:lnTo>
                <a:close/>
                <a:moveTo>
                  <a:pt x="1033586" y="318051"/>
                </a:moveTo>
                <a:lnTo>
                  <a:pt x="1033586" y="1115999"/>
                </a:lnTo>
                <a:lnTo>
                  <a:pt x="864000" y="1115999"/>
                </a:lnTo>
                <a:lnTo>
                  <a:pt x="864000" y="6371999"/>
                </a:lnTo>
                <a:lnTo>
                  <a:pt x="864000" y="6479999"/>
                </a:lnTo>
                <a:lnTo>
                  <a:pt x="6264000" y="6479999"/>
                </a:lnTo>
                <a:lnTo>
                  <a:pt x="6264000" y="6371999"/>
                </a:lnTo>
                <a:lnTo>
                  <a:pt x="6264000" y="1115999"/>
                </a:lnTo>
                <a:lnTo>
                  <a:pt x="6094416" y="1115999"/>
                </a:lnTo>
                <a:lnTo>
                  <a:pt x="6094416" y="318051"/>
                </a:lnTo>
                <a:close/>
                <a:moveTo>
                  <a:pt x="0" y="0"/>
                </a:moveTo>
                <a:lnTo>
                  <a:pt x="12192000" y="0"/>
                </a:lnTo>
                <a:lnTo>
                  <a:pt x="12192000" y="6858000"/>
                </a:lnTo>
                <a:lnTo>
                  <a:pt x="0" y="6858000"/>
                </a:lnTo>
                <a:close/>
              </a:path>
            </a:pathLst>
          </a:custGeom>
          <a:solidFill>
            <a:schemeClr val="tx1">
              <a:lumMod val="85000"/>
              <a:lumOff val="15000"/>
            </a:schemeClr>
          </a:solidFill>
        </p:spPr>
        <p:txBody>
          <a:bodyPr wrap="square" rIns="792000" rtlCol="0" anchor="ctr">
            <a:noAutofit/>
          </a:bodyPr>
          <a:lstStyle>
            <a:lvl1pPr marL="0" indent="0" algn="r">
              <a:buNone/>
              <a:defRPr i="1">
                <a:latin typeface="Meiryo UI" panose="020B0604030504040204" pitchFamily="50" charset="-128"/>
                <a:ea typeface="Meiryo UI" panose="020B0604030504040204" pitchFamily="50" charset="-128"/>
              </a:defRPr>
            </a:lvl1pPr>
          </a:lstStyle>
          <a:p>
            <a:pPr rtl="0"/>
            <a:r>
              <a:rPr lang="ja-JP" altLang="en-US" noProof="0" dirty="0"/>
              <a:t>画像をドラッグ アンド ドロップまたは挿入する</a:t>
            </a:r>
          </a:p>
        </p:txBody>
      </p:sp>
      <p:sp>
        <p:nvSpPr>
          <p:cNvPr id="2" name="タイトル 1">
            <a:extLst>
              <a:ext uri="{FF2B5EF4-FFF2-40B4-BE49-F238E27FC236}">
                <a16:creationId xmlns:a16="http://schemas.microsoft.com/office/drawing/2014/main" id="{AF030DE9-1B5A-4A39-ADDF-7688D81CDE84}"/>
              </a:ext>
            </a:extLst>
          </p:cNvPr>
          <p:cNvSpPr>
            <a:spLocks noGrp="1"/>
          </p:cNvSpPr>
          <p:nvPr>
            <p:ph type="ctrTitle"/>
          </p:nvPr>
        </p:nvSpPr>
        <p:spPr>
          <a:xfrm>
            <a:off x="648000" y="1116000"/>
            <a:ext cx="4050000" cy="5256000"/>
          </a:xfrm>
          <a:noFill/>
        </p:spPr>
        <p:txBody>
          <a:bodyPr tIns="252000" rtlCol="0" anchor="ctr">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D9F4F5C-1F9D-4AAE-815B-747B521A524B}"/>
              </a:ext>
            </a:extLst>
          </p:cNvPr>
          <p:cNvSpPr>
            <a:spLocks noGrp="1"/>
          </p:cNvSpPr>
          <p:nvPr>
            <p:ph type="subTitle" idx="1"/>
          </p:nvPr>
        </p:nvSpPr>
        <p:spPr>
          <a:xfrm>
            <a:off x="786933" y="5879309"/>
            <a:ext cx="3772134" cy="392245"/>
          </a:xfrm>
        </p:spPr>
        <p:txBody>
          <a:bodyPr rtlCol="0">
            <a:normAutofit/>
          </a:bodyPr>
          <a:lstStyle>
            <a:lvl1pPr marL="0" indent="0" algn="ctr">
              <a:buNone/>
              <a:defRPr sz="1350" i="1">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14" name="長方形 13">
            <a:extLst>
              <a:ext uri="{FF2B5EF4-FFF2-40B4-BE49-F238E27FC236}">
                <a16:creationId xmlns:a16="http://schemas.microsoft.com/office/drawing/2014/main" id="{B07BC130-4A17-4F0C-9A10-476CFDF603FD}"/>
              </a:ext>
              <a:ext uri="{C183D7F6-B498-43B3-948B-1728B52AA6E4}">
                <adec:decorative xmlns:adec="http://schemas.microsoft.com/office/drawing/2017/decorative" val="1"/>
              </a:ext>
            </a:extLst>
          </p:cNvPr>
          <p:cNvSpPr/>
          <p:nvPr userDrawn="1"/>
        </p:nvSpPr>
        <p:spPr>
          <a:xfrm>
            <a:off x="648000" y="6372000"/>
            <a:ext cx="405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9E2F4497-ABB8-41B2-93D0-ECD1832AAADF}"/>
              </a:ext>
            </a:extLst>
          </p:cNvPr>
          <p:cNvSpPr>
            <a:spLocks noChangeAspect="1" noChangeArrowheads="1" noTextEdit="1"/>
          </p:cNvSpPr>
          <p:nvPr userDrawn="1"/>
        </p:nvSpPr>
        <p:spPr bwMode="auto">
          <a:xfrm>
            <a:off x="775189" y="318053"/>
            <a:ext cx="3795623" cy="5424867"/>
          </a:xfrm>
          <a:custGeom>
            <a:avLst/>
            <a:gdLst>
              <a:gd name="connsiteX0" fmla="*/ 29714 w 6002337"/>
              <a:gd name="connsiteY0" fmla="*/ 31852 h 6434099"/>
              <a:gd name="connsiteX1" fmla="*/ 29714 w 6002337"/>
              <a:gd name="connsiteY1" fmla="*/ 6402247 h 6434099"/>
              <a:gd name="connsiteX2" fmla="*/ 5972622 w 6002337"/>
              <a:gd name="connsiteY2" fmla="*/ 6402247 h 6434099"/>
              <a:gd name="connsiteX3" fmla="*/ 5972622 w 6002337"/>
              <a:gd name="connsiteY3" fmla="*/ 31852 h 6434099"/>
              <a:gd name="connsiteX4" fmla="*/ 0 w 6002337"/>
              <a:gd name="connsiteY4" fmla="*/ 0 h 6434099"/>
              <a:gd name="connsiteX5" fmla="*/ 6002337 w 6002337"/>
              <a:gd name="connsiteY5" fmla="*/ 0 h 6434099"/>
              <a:gd name="connsiteX6" fmla="*/ 6002337 w 6002337"/>
              <a:gd name="connsiteY6" fmla="*/ 6434099 h 6434099"/>
              <a:gd name="connsiteX7" fmla="*/ 0 w 6002337"/>
              <a:gd name="connsiteY7" fmla="*/ 6434099 h 64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2337" h="6434099">
                <a:moveTo>
                  <a:pt x="29714" y="31852"/>
                </a:moveTo>
                <a:lnTo>
                  <a:pt x="29714" y="6402247"/>
                </a:lnTo>
                <a:lnTo>
                  <a:pt x="5972622" y="6402247"/>
                </a:lnTo>
                <a:lnTo>
                  <a:pt x="5972622" y="31852"/>
                </a:lnTo>
                <a:close/>
                <a:moveTo>
                  <a:pt x="0" y="0"/>
                </a:moveTo>
                <a:lnTo>
                  <a:pt x="6002337" y="0"/>
                </a:lnTo>
                <a:lnTo>
                  <a:pt x="6002337" y="6434099"/>
                </a:lnTo>
                <a:lnTo>
                  <a:pt x="0" y="6434099"/>
                </a:lnTo>
                <a:close/>
              </a:path>
            </a:pathLst>
          </a:custGeom>
          <a:solidFill>
            <a:schemeClr val="accent3"/>
          </a:solidFill>
          <a:ln w="9525">
            <a:noFill/>
            <a:miter lim="800000"/>
            <a:headEnd/>
            <a:tailEnd/>
          </a:ln>
        </p:spPr>
        <p:txBody>
          <a:bodyPr vert="horz" wrap="square" lIns="68580" tIns="34290" rIns="68580" bIns="34290" numCol="1" rtlCol="0" anchor="t" anchorCtr="0" compatLnSpc="1">
            <a:prstTxWarp prst="textNoShape">
              <a:avLst/>
            </a:prstTxWarp>
            <a:noAutofit/>
          </a:bodyPr>
          <a:lstStyle/>
          <a:p>
            <a:pPr rtl="0"/>
            <a:endParaRPr lang="ja-JP" altLang="en-US" sz="1350" noProof="0" dirty="0">
              <a:latin typeface="Meiryo UI" panose="020B0604030504040204" pitchFamily="50" charset="-128"/>
              <a:ea typeface="Meiryo UI" panose="020B0604030504040204" pitchFamily="50" charset="-128"/>
            </a:endParaRPr>
          </a:p>
        </p:txBody>
      </p:sp>
      <p:grpSp>
        <p:nvGrpSpPr>
          <p:cNvPr id="17" name="グループ 16">
            <a:extLst>
              <a:ext uri="{FF2B5EF4-FFF2-40B4-BE49-F238E27FC236}">
                <a16:creationId xmlns:a16="http://schemas.microsoft.com/office/drawing/2014/main" id="{DDB1BC04-99B8-4293-A596-337F37F17BFD}"/>
              </a:ext>
              <a:ext uri="{C183D7F6-B498-43B3-948B-1728B52AA6E4}">
                <adec:decorative xmlns:adec="http://schemas.microsoft.com/office/drawing/2017/decorative" val="1"/>
              </a:ext>
            </a:extLst>
          </p:cNvPr>
          <p:cNvGrpSpPr/>
          <p:nvPr userDrawn="1"/>
        </p:nvGrpSpPr>
        <p:grpSpPr>
          <a:xfrm>
            <a:off x="2232981" y="1571348"/>
            <a:ext cx="857749" cy="881149"/>
            <a:chOff x="2977308" y="1366554"/>
            <a:chExt cx="1143665" cy="881149"/>
          </a:xfrm>
        </p:grpSpPr>
        <p:grpSp>
          <p:nvGrpSpPr>
            <p:cNvPr id="18" name="グループ 17">
              <a:extLst>
                <a:ext uri="{FF2B5EF4-FFF2-40B4-BE49-F238E27FC236}">
                  <a16:creationId xmlns:a16="http://schemas.microsoft.com/office/drawing/2014/main" id="{398B0B3A-3298-4A20-B81B-EEB3B81B6FBC}"/>
                </a:ext>
              </a:extLst>
            </p:cNvPr>
            <p:cNvGrpSpPr/>
            <p:nvPr/>
          </p:nvGrpSpPr>
          <p:grpSpPr>
            <a:xfrm>
              <a:off x="2977308" y="1366554"/>
              <a:ext cx="1143665" cy="701149"/>
              <a:chOff x="3255455" y="1367454"/>
              <a:chExt cx="681160" cy="417600"/>
            </a:xfrm>
          </p:grpSpPr>
          <p:sp>
            <p:nvSpPr>
              <p:cNvPr id="22" name="フリーフォーム:図形 21">
                <a:extLst>
                  <a:ext uri="{FF2B5EF4-FFF2-40B4-BE49-F238E27FC236}">
                    <a16:creationId xmlns:a16="http://schemas.microsoft.com/office/drawing/2014/main" id="{B312435D-F0FE-415F-BE90-B91941F4FDC1}"/>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3" name="五角形 22">
                <a:extLst>
                  <a:ext uri="{FF2B5EF4-FFF2-40B4-BE49-F238E27FC236}">
                    <a16:creationId xmlns:a16="http://schemas.microsoft.com/office/drawing/2014/main" id="{C4B24F98-5089-43E0-B83E-C75A400D8C23}"/>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grpSp>
        <p:grpSp>
          <p:nvGrpSpPr>
            <p:cNvPr id="19" name="グループ 18">
              <a:extLst>
                <a:ext uri="{FF2B5EF4-FFF2-40B4-BE49-F238E27FC236}">
                  <a16:creationId xmlns:a16="http://schemas.microsoft.com/office/drawing/2014/main" id="{9C24F3AB-57F5-41DC-8E65-2EBF42D7B729}"/>
                </a:ext>
              </a:extLst>
            </p:cNvPr>
            <p:cNvGrpSpPr/>
            <p:nvPr/>
          </p:nvGrpSpPr>
          <p:grpSpPr>
            <a:xfrm rot="10800000">
              <a:off x="2977308" y="1546554"/>
              <a:ext cx="1143665" cy="701149"/>
              <a:chOff x="3255455" y="1367454"/>
              <a:chExt cx="681160" cy="417600"/>
            </a:xfrm>
          </p:grpSpPr>
          <p:sp>
            <p:nvSpPr>
              <p:cNvPr id="20" name="フリーフォーム:図形 19">
                <a:extLst>
                  <a:ext uri="{FF2B5EF4-FFF2-40B4-BE49-F238E27FC236}">
                    <a16:creationId xmlns:a16="http://schemas.microsoft.com/office/drawing/2014/main" id="{99DD331A-1BA6-4E0B-A15B-8474C9E779D2}"/>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1" name="五角形 20">
                <a:extLst>
                  <a:ext uri="{FF2B5EF4-FFF2-40B4-BE49-F238E27FC236}">
                    <a16:creationId xmlns:a16="http://schemas.microsoft.com/office/drawing/2014/main" id="{50CA7A46-A1C2-4E14-964D-FAC5F14EFFE4}"/>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386520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5">
            <a:extLst>
              <a:ext uri="{FF2B5EF4-FFF2-40B4-BE49-F238E27FC236}">
                <a16:creationId xmlns:a16="http://schemas.microsoft.com/office/drawing/2014/main" id="{3B6D0527-F5AB-4F61-BD7E-6866B44E884B}"/>
              </a:ext>
            </a:extLst>
          </p:cNvPr>
          <p:cNvSpPr txBox="1">
            <a:spLocks/>
          </p:cNvSpPr>
          <p:nvPr userDrawn="1"/>
        </p:nvSpPr>
        <p:spPr>
          <a:xfrm>
            <a:off x="6402246" y="6494371"/>
            <a:ext cx="2743200" cy="365125"/>
          </a:xfrm>
          <a:prstGeom prst="rect">
            <a:avLst/>
          </a:prstGeom>
        </p:spPr>
        <p:txBody>
          <a:bodyPr lIns="109728" tIns="109728" rIns="109728" bIns="91440" anchor="ctr"/>
          <a:lstStyle>
            <a:defPPr>
              <a:defRPr lang="en-US"/>
            </a:defPPr>
            <a:lvl1pPr marL="0" algn="r" defTabSz="457200" rtl="0" eaLnBrk="1" latinLnBrk="0" hangingPunct="1">
              <a:defRPr sz="1100" kern="1200" spc="40">
                <a:solidFill>
                  <a:schemeClr val="bg2">
                    <a:lumMod val="50000"/>
                  </a:schemeClr>
                </a:solidFill>
                <a:latin typeface="Noto Sans JP" panose="020B0500000000000000" pitchFamily="34" charset="-128"/>
                <a:ea typeface="Noto Sans JP" panose="020B05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CD31F4-64FA-4BA0-9498-67783267A8C8}" type="slidenum">
              <a:rPr lang="en-US" smtClean="0"/>
              <a:pPr/>
              <a:t>‹#›</a:t>
            </a:fld>
            <a:endParaRPr lang="en-US"/>
          </a:p>
        </p:txBody>
      </p:sp>
    </p:spTree>
    <p:extLst>
      <p:ext uri="{BB962C8B-B14F-4D97-AF65-F5344CB8AC3E}">
        <p14:creationId xmlns:p14="http://schemas.microsoft.com/office/powerpoint/2010/main" val="30945492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キャプション付きの図オプション 2">
    <p:spTree>
      <p:nvGrpSpPr>
        <p:cNvPr id="1" name=""/>
        <p:cNvGrpSpPr/>
        <p:nvPr/>
      </p:nvGrpSpPr>
      <p:grpSpPr>
        <a:xfrm>
          <a:off x="0" y="0"/>
          <a:ext cx="0" cy="0"/>
          <a:chOff x="0" y="0"/>
          <a:chExt cx="0" cy="0"/>
        </a:xfrm>
      </p:grpSpPr>
      <p:sp>
        <p:nvSpPr>
          <p:cNvPr id="3" name="図プレースホルダー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0" y="0"/>
            <a:ext cx="9136820" cy="6858000"/>
          </a:xfrm>
          <a:solidFill>
            <a:schemeClr val="tx1">
              <a:lumMod val="85000"/>
              <a:lumOff val="15000"/>
            </a:schemeClr>
          </a:solidFill>
        </p:spPr>
        <p:txBody>
          <a:bodyPr rtlCol="0" anchor="ctr">
            <a:normAutofit/>
          </a:bodyPr>
          <a:lstStyle>
            <a:lvl1pPr marL="0" indent="0" algn="ctr">
              <a:buNone/>
              <a:defRPr sz="1350" i="1"/>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画像をドラッグ アンド ドロップまたは挿入する</a:t>
            </a:r>
          </a:p>
        </p:txBody>
      </p:sp>
      <p:sp>
        <p:nvSpPr>
          <p:cNvPr id="12" name="タイトル 11">
            <a:extLst>
              <a:ext uri="{FF2B5EF4-FFF2-40B4-BE49-F238E27FC236}">
                <a16:creationId xmlns:a16="http://schemas.microsoft.com/office/drawing/2014/main" id="{90F1DA79-07F8-4E44-BA4E-4006191F15E7}"/>
              </a:ext>
            </a:extLst>
          </p:cNvPr>
          <p:cNvSpPr>
            <a:spLocks noGrp="1"/>
          </p:cNvSpPr>
          <p:nvPr>
            <p:ph type="title" hasCustomPrompt="1"/>
          </p:nvPr>
        </p:nvSpPr>
        <p:spPr>
          <a:xfrm>
            <a:off x="1267239" y="4983094"/>
            <a:ext cx="7248111" cy="1325563"/>
          </a:xfrm>
          <a:solidFill>
            <a:schemeClr val="accent5">
              <a:lumMod val="50000"/>
            </a:schemeClr>
          </a:solidFill>
        </p:spPr>
        <p:txBody>
          <a:bodyPr lIns="5670000" rIns="360000" rtlCol="0">
            <a:normAutofit/>
          </a:bodyPr>
          <a:lstStyle>
            <a:lvl1pPr algn="ctr">
              <a:defRPr sz="3000"/>
            </a:lvl1pPr>
          </a:lstStyle>
          <a:p>
            <a:pPr rtl="0"/>
            <a:r>
              <a:rPr lang="ja-JP" altLang="en-US" noProof="0" dirty="0"/>
              <a:t>自分の </a:t>
            </a:r>
            <a:br>
              <a:rPr lang="ja-JP" altLang="en-US" noProof="0" dirty="0"/>
            </a:br>
            <a:r>
              <a:rPr lang="ja-JP" altLang="en-US" noProof="0" dirty="0"/>
              <a:t>タイトル</a:t>
            </a:r>
          </a:p>
        </p:txBody>
      </p:sp>
      <p:sp>
        <p:nvSpPr>
          <p:cNvPr id="4" name="テキスト プレースホルダー 3">
            <a:extLst>
              <a:ext uri="{FF2B5EF4-FFF2-40B4-BE49-F238E27FC236}">
                <a16:creationId xmlns:a16="http://schemas.microsoft.com/office/drawing/2014/main" id="{638F45F1-1F6E-4470-8663-FE748A026B39}"/>
              </a:ext>
            </a:extLst>
          </p:cNvPr>
          <p:cNvSpPr>
            <a:spLocks noGrp="1"/>
          </p:cNvSpPr>
          <p:nvPr>
            <p:ph type="body" sz="half" idx="2"/>
          </p:nvPr>
        </p:nvSpPr>
        <p:spPr>
          <a:xfrm>
            <a:off x="1267239" y="5135036"/>
            <a:ext cx="4415104" cy="1021679"/>
          </a:xfrm>
        </p:spPr>
        <p:txBody>
          <a:bodyPr rtlCol="0"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Tree>
    <p:extLst>
      <p:ext uri="{BB962C8B-B14F-4D97-AF65-F5344CB8AC3E}">
        <p14:creationId xmlns:p14="http://schemas.microsoft.com/office/powerpoint/2010/main" val="30018969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タイトル、画像とコンテンツ">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645125BB-6786-4FBA-908D-90C8A8258207}"/>
              </a:ext>
            </a:extLst>
          </p:cNvPr>
          <p:cNvSpPr>
            <a:spLocks noGrp="1"/>
          </p:cNvSpPr>
          <p:nvPr>
            <p:ph type="pic" idx="1" hasCustomPrompt="1"/>
          </p:nvPr>
        </p:nvSpPr>
        <p:spPr>
          <a:xfrm>
            <a:off x="0" y="0"/>
            <a:ext cx="9136820" cy="6858000"/>
          </a:xfrm>
          <a:custGeom>
            <a:avLst/>
            <a:gdLst>
              <a:gd name="connsiteX0" fmla="*/ 5575106 w 12182427"/>
              <a:gd name="connsiteY0" fmla="*/ 344908 h 6858000"/>
              <a:gd name="connsiteX1" fmla="*/ 8088376 w 12182427"/>
              <a:gd name="connsiteY1" fmla="*/ 344908 h 6858000"/>
              <a:gd name="connsiteX2" fmla="*/ 9107057 w 12182427"/>
              <a:gd name="connsiteY2" fmla="*/ 344908 h 6858000"/>
              <a:gd name="connsiteX3" fmla="*/ 11620328 w 12182427"/>
              <a:gd name="connsiteY3" fmla="*/ 344908 h 6858000"/>
              <a:gd name="connsiteX4" fmla="*/ 11620328 w 12182427"/>
              <a:gd name="connsiteY4" fmla="*/ 1116000 h 6858000"/>
              <a:gd name="connsiteX5" fmla="*/ 5575106 w 12182427"/>
              <a:gd name="connsiteY5" fmla="*/ 1116000 h 6858000"/>
              <a:gd name="connsiteX6" fmla="*/ 5550052 w 12182427"/>
              <a:gd name="connsiteY6" fmla="*/ 318052 h 6858000"/>
              <a:gd name="connsiteX7" fmla="*/ 5550052 w 12182427"/>
              <a:gd name="connsiteY7" fmla="*/ 1116000 h 6858000"/>
              <a:gd name="connsiteX8" fmla="*/ 5359401 w 12182427"/>
              <a:gd name="connsiteY8" fmla="*/ 1116000 h 6858000"/>
              <a:gd name="connsiteX9" fmla="*/ 5359401 w 12182427"/>
              <a:gd name="connsiteY9" fmla="*/ 6372000 h 6858000"/>
              <a:gd name="connsiteX10" fmla="*/ 5359401 w 12182427"/>
              <a:gd name="connsiteY10" fmla="*/ 6480000 h 6858000"/>
              <a:gd name="connsiteX11" fmla="*/ 11839401 w 12182427"/>
              <a:gd name="connsiteY11" fmla="*/ 6480000 h 6858000"/>
              <a:gd name="connsiteX12" fmla="*/ 11839401 w 12182427"/>
              <a:gd name="connsiteY12" fmla="*/ 6372000 h 6858000"/>
              <a:gd name="connsiteX13" fmla="*/ 11839301 w 12182427"/>
              <a:gd name="connsiteY13" fmla="*/ 6372000 h 6858000"/>
              <a:gd name="connsiteX14" fmla="*/ 11839301 w 12182427"/>
              <a:gd name="connsiteY14" fmla="*/ 1116000 h 6858000"/>
              <a:gd name="connsiteX15" fmla="*/ 11645381 w 12182427"/>
              <a:gd name="connsiteY15" fmla="*/ 1116000 h 6858000"/>
              <a:gd name="connsiteX16" fmla="*/ 11645381 w 12182427"/>
              <a:gd name="connsiteY16" fmla="*/ 318052 h 6858000"/>
              <a:gd name="connsiteX17" fmla="*/ 11620328 w 12182427"/>
              <a:gd name="connsiteY17" fmla="*/ 318052 h 6858000"/>
              <a:gd name="connsiteX18" fmla="*/ 9107057 w 12182427"/>
              <a:gd name="connsiteY18" fmla="*/ 318052 h 6858000"/>
              <a:gd name="connsiteX19" fmla="*/ 8088376 w 12182427"/>
              <a:gd name="connsiteY19" fmla="*/ 318052 h 6858000"/>
              <a:gd name="connsiteX20" fmla="*/ 5575106 w 12182427"/>
              <a:gd name="connsiteY20" fmla="*/ 318052 h 6858000"/>
              <a:gd name="connsiteX21" fmla="*/ 0 w 12182427"/>
              <a:gd name="connsiteY21" fmla="*/ 0 h 6858000"/>
              <a:gd name="connsiteX22" fmla="*/ 12182427 w 12182427"/>
              <a:gd name="connsiteY22" fmla="*/ 0 h 6858000"/>
              <a:gd name="connsiteX23" fmla="*/ 12182427 w 12182427"/>
              <a:gd name="connsiteY23" fmla="*/ 6858000 h 6858000"/>
              <a:gd name="connsiteX24" fmla="*/ 0 w 1218242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2427" h="6858000">
                <a:moveTo>
                  <a:pt x="5575106" y="344908"/>
                </a:moveTo>
                <a:lnTo>
                  <a:pt x="8088376" y="344908"/>
                </a:lnTo>
                <a:lnTo>
                  <a:pt x="9107057" y="344908"/>
                </a:lnTo>
                <a:lnTo>
                  <a:pt x="11620328" y="344908"/>
                </a:lnTo>
                <a:lnTo>
                  <a:pt x="11620328" y="1116000"/>
                </a:lnTo>
                <a:lnTo>
                  <a:pt x="5575106" y="1116000"/>
                </a:lnTo>
                <a:close/>
                <a:moveTo>
                  <a:pt x="5550052" y="318052"/>
                </a:moveTo>
                <a:lnTo>
                  <a:pt x="5550052" y="1116000"/>
                </a:lnTo>
                <a:lnTo>
                  <a:pt x="5359401" y="1116000"/>
                </a:lnTo>
                <a:lnTo>
                  <a:pt x="5359401" y="6372000"/>
                </a:lnTo>
                <a:lnTo>
                  <a:pt x="5359401" y="6480000"/>
                </a:lnTo>
                <a:lnTo>
                  <a:pt x="11839401" y="6480000"/>
                </a:lnTo>
                <a:lnTo>
                  <a:pt x="11839401" y="6372000"/>
                </a:lnTo>
                <a:lnTo>
                  <a:pt x="11839301" y="6372000"/>
                </a:lnTo>
                <a:lnTo>
                  <a:pt x="11839301" y="1116000"/>
                </a:lnTo>
                <a:lnTo>
                  <a:pt x="11645381" y="1116000"/>
                </a:lnTo>
                <a:lnTo>
                  <a:pt x="11645381" y="318052"/>
                </a:lnTo>
                <a:lnTo>
                  <a:pt x="11620328" y="318052"/>
                </a:lnTo>
                <a:lnTo>
                  <a:pt x="9107057" y="318052"/>
                </a:lnTo>
                <a:lnTo>
                  <a:pt x="8088376" y="318052"/>
                </a:lnTo>
                <a:lnTo>
                  <a:pt x="5575106" y="318052"/>
                </a:lnTo>
                <a:close/>
                <a:moveTo>
                  <a:pt x="0" y="0"/>
                </a:moveTo>
                <a:lnTo>
                  <a:pt x="12182427" y="0"/>
                </a:lnTo>
                <a:lnTo>
                  <a:pt x="12182427" y="6858000"/>
                </a:lnTo>
                <a:lnTo>
                  <a:pt x="0" y="6858000"/>
                </a:lnTo>
                <a:close/>
              </a:path>
            </a:pathLst>
          </a:custGeom>
          <a:solidFill>
            <a:schemeClr val="tx1">
              <a:lumMod val="85000"/>
              <a:lumOff val="15000"/>
            </a:schemeClr>
          </a:solidFill>
        </p:spPr>
        <p:txBody>
          <a:bodyPr wrap="square" lIns="1368000" rtlCol="0" anchor="ctr">
            <a:noAutofit/>
          </a:bodyPr>
          <a:lstStyle>
            <a:lvl1pPr marL="0" indent="0" algn="l">
              <a:buNone/>
              <a:defRPr sz="1350" i="1">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画像をドラッグ アンド ドロップまたは挿入する</a:t>
            </a:r>
          </a:p>
        </p:txBody>
      </p:sp>
      <p:sp>
        <p:nvSpPr>
          <p:cNvPr id="6" name="タイトル 1">
            <a:extLst>
              <a:ext uri="{FF2B5EF4-FFF2-40B4-BE49-F238E27FC236}">
                <a16:creationId xmlns:a16="http://schemas.microsoft.com/office/drawing/2014/main" id="{4A89928A-6D79-464E-B588-1951C7BCCDAA}"/>
              </a:ext>
            </a:extLst>
          </p:cNvPr>
          <p:cNvSpPr>
            <a:spLocks noGrp="1"/>
          </p:cNvSpPr>
          <p:nvPr>
            <p:ph type="ctrTitle"/>
          </p:nvPr>
        </p:nvSpPr>
        <p:spPr>
          <a:xfrm>
            <a:off x="4019550" y="1116000"/>
            <a:ext cx="4859925" cy="5256000"/>
          </a:xfrm>
          <a:noFill/>
        </p:spPr>
        <p:txBody>
          <a:bodyPr tIns="252000" bIns="3888000" rtlCol="0" anchor="t">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8" name="長方形 7">
            <a:extLst>
              <a:ext uri="{FF2B5EF4-FFF2-40B4-BE49-F238E27FC236}">
                <a16:creationId xmlns:a16="http://schemas.microsoft.com/office/drawing/2014/main" id="{ED9F56D8-8E24-456A-8539-351E2054E8BB}"/>
              </a:ext>
            </a:extLst>
          </p:cNvPr>
          <p:cNvSpPr/>
          <p:nvPr userDrawn="1"/>
        </p:nvSpPr>
        <p:spPr>
          <a:xfrm>
            <a:off x="4019550" y="6372000"/>
            <a:ext cx="4859925"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4" name="コンテンツ プレースホルダー 13">
            <a:extLst>
              <a:ext uri="{FF2B5EF4-FFF2-40B4-BE49-F238E27FC236}">
                <a16:creationId xmlns:a16="http://schemas.microsoft.com/office/drawing/2014/main" id="{F8A4A981-D13E-4CBF-B1B9-9BD7D545B84E}"/>
              </a:ext>
            </a:extLst>
          </p:cNvPr>
          <p:cNvSpPr>
            <a:spLocks noGrp="1"/>
          </p:cNvSpPr>
          <p:nvPr>
            <p:ph sz="quarter" idx="10"/>
          </p:nvPr>
        </p:nvSpPr>
        <p:spPr>
          <a:xfrm>
            <a:off x="4198144" y="2794552"/>
            <a:ext cx="4554141" cy="307284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長方形 10">
            <a:extLst>
              <a:ext uri="{FF2B5EF4-FFF2-40B4-BE49-F238E27FC236}">
                <a16:creationId xmlns:a16="http://schemas.microsoft.com/office/drawing/2014/main" id="{46CD12B0-2D62-45AC-AE84-26428B62CFE0}"/>
              </a:ext>
              <a:ext uri="{C183D7F6-B498-43B3-948B-1728B52AA6E4}">
                <adec:decorative xmlns:adec="http://schemas.microsoft.com/office/drawing/2017/decorative" val="1"/>
              </a:ext>
            </a:extLst>
          </p:cNvPr>
          <p:cNvSpPr/>
          <p:nvPr userDrawn="1"/>
        </p:nvSpPr>
        <p:spPr>
          <a:xfrm>
            <a:off x="4019550" y="6372000"/>
            <a:ext cx="486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3D2A3941-2D95-4A84-B382-159E988C09D4}"/>
              </a:ext>
            </a:extLst>
          </p:cNvPr>
          <p:cNvSpPr>
            <a:spLocks noChangeAspect="1" noChangeArrowheads="1" noTextEdit="1"/>
          </p:cNvSpPr>
          <p:nvPr userDrawn="1"/>
        </p:nvSpPr>
        <p:spPr bwMode="auto">
          <a:xfrm flipH="1" flipV="1">
            <a:off x="4162539" y="318052"/>
            <a:ext cx="4571497" cy="2149666"/>
          </a:xfrm>
          <a:custGeom>
            <a:avLst/>
            <a:gdLst>
              <a:gd name="connsiteX0" fmla="*/ 6070276 w 6095329"/>
              <a:gd name="connsiteY0" fmla="*/ 2122810 h 2149666"/>
              <a:gd name="connsiteX1" fmla="*/ 6070276 w 6095329"/>
              <a:gd name="connsiteY1" fmla="*/ 26856 h 2149666"/>
              <a:gd name="connsiteX2" fmla="*/ 3557005 w 6095329"/>
              <a:gd name="connsiteY2" fmla="*/ 26856 h 2149666"/>
              <a:gd name="connsiteX3" fmla="*/ 2538324 w 6095329"/>
              <a:gd name="connsiteY3" fmla="*/ 26856 h 2149666"/>
              <a:gd name="connsiteX4" fmla="*/ 25053 w 6095329"/>
              <a:gd name="connsiteY4" fmla="*/ 26856 h 2149666"/>
              <a:gd name="connsiteX5" fmla="*/ 25053 w 6095329"/>
              <a:gd name="connsiteY5" fmla="*/ 2122810 h 2149666"/>
              <a:gd name="connsiteX6" fmla="*/ 2538324 w 6095329"/>
              <a:gd name="connsiteY6" fmla="*/ 2122810 h 2149666"/>
              <a:gd name="connsiteX7" fmla="*/ 3557005 w 6095329"/>
              <a:gd name="connsiteY7" fmla="*/ 2122810 h 2149666"/>
              <a:gd name="connsiteX8" fmla="*/ 6095329 w 6095329"/>
              <a:gd name="connsiteY8" fmla="*/ 2149666 h 2149666"/>
              <a:gd name="connsiteX9" fmla="*/ 6070276 w 6095329"/>
              <a:gd name="connsiteY9" fmla="*/ 2149666 h 2149666"/>
              <a:gd name="connsiteX10" fmla="*/ 3557005 w 6095329"/>
              <a:gd name="connsiteY10" fmla="*/ 2149666 h 2149666"/>
              <a:gd name="connsiteX11" fmla="*/ 2538324 w 6095329"/>
              <a:gd name="connsiteY11" fmla="*/ 2149666 h 2149666"/>
              <a:gd name="connsiteX12" fmla="*/ 25053 w 6095329"/>
              <a:gd name="connsiteY12" fmla="*/ 2149666 h 2149666"/>
              <a:gd name="connsiteX13" fmla="*/ 0 w 6095329"/>
              <a:gd name="connsiteY13" fmla="*/ 2149666 h 2149666"/>
              <a:gd name="connsiteX14" fmla="*/ 0 w 6095329"/>
              <a:gd name="connsiteY14" fmla="*/ 0 h 2149666"/>
              <a:gd name="connsiteX15" fmla="*/ 25053 w 6095329"/>
              <a:gd name="connsiteY15" fmla="*/ 0 h 2149666"/>
              <a:gd name="connsiteX16" fmla="*/ 2538324 w 6095329"/>
              <a:gd name="connsiteY16" fmla="*/ 0 h 2149666"/>
              <a:gd name="connsiteX17" fmla="*/ 3557005 w 6095329"/>
              <a:gd name="connsiteY17" fmla="*/ 0 h 2149666"/>
              <a:gd name="connsiteX18" fmla="*/ 6070276 w 6095329"/>
              <a:gd name="connsiteY18" fmla="*/ 0 h 2149666"/>
              <a:gd name="connsiteX19" fmla="*/ 6095329 w 6095329"/>
              <a:gd name="connsiteY19" fmla="*/ 0 h 214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5329" h="2149666">
                <a:moveTo>
                  <a:pt x="6070276" y="2122810"/>
                </a:moveTo>
                <a:lnTo>
                  <a:pt x="6070276" y="26856"/>
                </a:lnTo>
                <a:lnTo>
                  <a:pt x="3557005" y="26856"/>
                </a:lnTo>
                <a:lnTo>
                  <a:pt x="2538324" y="26856"/>
                </a:lnTo>
                <a:lnTo>
                  <a:pt x="25053" y="26856"/>
                </a:lnTo>
                <a:lnTo>
                  <a:pt x="25053" y="2122810"/>
                </a:lnTo>
                <a:lnTo>
                  <a:pt x="2538324" y="2122810"/>
                </a:lnTo>
                <a:lnTo>
                  <a:pt x="3557005" y="2122810"/>
                </a:lnTo>
                <a:close/>
                <a:moveTo>
                  <a:pt x="6095329" y="2149666"/>
                </a:moveTo>
                <a:lnTo>
                  <a:pt x="6070276" y="2149666"/>
                </a:lnTo>
                <a:lnTo>
                  <a:pt x="3557005" y="2149666"/>
                </a:lnTo>
                <a:lnTo>
                  <a:pt x="2538324" y="2149666"/>
                </a:lnTo>
                <a:lnTo>
                  <a:pt x="25053" y="2149666"/>
                </a:lnTo>
                <a:lnTo>
                  <a:pt x="0" y="2149666"/>
                </a:lnTo>
                <a:lnTo>
                  <a:pt x="0" y="0"/>
                </a:lnTo>
                <a:lnTo>
                  <a:pt x="25053" y="0"/>
                </a:lnTo>
                <a:lnTo>
                  <a:pt x="2538324" y="0"/>
                </a:lnTo>
                <a:lnTo>
                  <a:pt x="3557005" y="0"/>
                </a:lnTo>
                <a:lnTo>
                  <a:pt x="6070276" y="0"/>
                </a:lnTo>
                <a:lnTo>
                  <a:pt x="6095329" y="0"/>
                </a:lnTo>
                <a:close/>
              </a:path>
            </a:pathLst>
          </a:custGeom>
          <a:solidFill>
            <a:schemeClr val="accent3"/>
          </a:solidFill>
          <a:ln w="9525">
            <a:noFill/>
            <a:miter lim="800000"/>
            <a:headEnd/>
            <a:tailEnd/>
          </a:ln>
        </p:spPr>
        <p:txBody>
          <a:bodyPr vert="horz" wrap="square" lIns="68580" tIns="34290" rIns="68580" bIns="34290" numCol="1" rtlCol="0" anchor="t" anchorCtr="0" compatLnSpc="1">
            <a:prstTxWarp prst="textNoShape">
              <a:avLst/>
            </a:prstTxWarp>
            <a:noAutofit/>
          </a:bodyPr>
          <a:lstStyle/>
          <a:p>
            <a:pP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5752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キャプション付きの図">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638F45F1-1F6E-4470-8663-FE748A026B39}"/>
              </a:ext>
            </a:extLst>
          </p:cNvPr>
          <p:cNvSpPr>
            <a:spLocks noGrp="1"/>
          </p:cNvSpPr>
          <p:nvPr>
            <p:ph type="body" sz="half" idx="2"/>
          </p:nvPr>
        </p:nvSpPr>
        <p:spPr>
          <a:xfrm>
            <a:off x="3226647" y="5135038"/>
            <a:ext cx="2949178" cy="1021679"/>
          </a:xfrm>
        </p:spPr>
        <p:txBody>
          <a:bodyPr rtlCol="0" anchor="ctr">
            <a:normAutofit/>
          </a:bodyPr>
          <a:lstStyle>
            <a:lvl1pPr marL="0" indent="0" algn="l">
              <a:buNone/>
              <a:defRPr sz="1013"/>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rtl="0"/>
            <a:r>
              <a:rPr lang="ja-JP" altLang="en-US" noProof="0"/>
              <a:t>マスター テキストの書式設定</a:t>
            </a:r>
          </a:p>
        </p:txBody>
      </p:sp>
    </p:spTree>
    <p:extLst>
      <p:ext uri="{BB962C8B-B14F-4D97-AF65-F5344CB8AC3E}">
        <p14:creationId xmlns:p14="http://schemas.microsoft.com/office/powerpoint/2010/main" val="255087366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78960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2487652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018662" y="6485741"/>
            <a:ext cx="2057400" cy="365125"/>
          </a:xfrm>
          <a:prstGeom prst="rect">
            <a:avLst/>
          </a:prstGeom>
        </p:spPr>
        <p:txBody>
          <a:bodyPr/>
          <a:lstStyle>
            <a:lvl1pPr algn="r">
              <a:defRPr sz="1100">
                <a:solidFill>
                  <a:schemeClr val="tx1">
                    <a:lumMod val="50000"/>
                    <a:lumOff val="50000"/>
                  </a:schemeClr>
                </a:solidFill>
                <a:latin typeface="BIZ UDPゴシック" panose="020B0400000000000000" pitchFamily="50" charset="-128"/>
                <a:ea typeface="BIZ UDPゴシック" panose="020B0400000000000000" pitchFamily="50" charset="-128"/>
              </a:defRPr>
            </a:lvl1pPr>
          </a:lstStyle>
          <a:p>
            <a:fld id="{82AB8D17-7E21-4899-8959-82F1BA5DE154}" type="slidenum">
              <a:rPr kumimoji="1" lang="ja-JP" altLang="en-US" smtClean="0"/>
              <a:pPr/>
              <a:t>‹#›</a:t>
            </a:fld>
            <a:endParaRPr kumimoji="1" lang="ja-JP" altLang="en-US" dirty="0"/>
          </a:p>
        </p:txBody>
      </p:sp>
    </p:spTree>
    <p:extLst>
      <p:ext uri="{BB962C8B-B14F-4D97-AF65-F5344CB8AC3E}">
        <p14:creationId xmlns:p14="http://schemas.microsoft.com/office/powerpoint/2010/main" val="3939052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42811315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908580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23657765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217254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30703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79044" y="6597883"/>
            <a:ext cx="2057400" cy="252000"/>
          </a:xfrm>
          <a:prstGeom prst="rect">
            <a:avLst/>
          </a:prstGeom>
        </p:spPr>
        <p:txBody>
          <a:bodyPr anchor="ctr"/>
          <a:lstStyle>
            <a:lvl1pPr algn="r">
              <a:defRPr sz="110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defRPr>
            </a:lvl1pPr>
          </a:lstStyle>
          <a:p>
            <a:fld id="{82AB8D17-7E21-4899-8959-82F1BA5DE154}" type="slidenum">
              <a:rPr kumimoji="1" lang="ja-JP" altLang="en-US" smtClean="0"/>
              <a:pPr/>
              <a:t>‹#›</a:t>
            </a:fld>
            <a:endParaRPr kumimoji="1" lang="ja-JP" altLang="en-US" dirty="0"/>
          </a:p>
        </p:txBody>
      </p:sp>
      <p:cxnSp>
        <p:nvCxnSpPr>
          <p:cNvPr id="6" name="直線コネクタ 5">
            <a:extLst>
              <a:ext uri="{FF2B5EF4-FFF2-40B4-BE49-F238E27FC236}">
                <a16:creationId xmlns:a16="http://schemas.microsoft.com/office/drawing/2014/main" id="{3738CF1C-56FF-4150-90C2-7F38554B23C7}"/>
              </a:ext>
            </a:extLst>
          </p:cNvPr>
          <p:cNvCxnSpPr/>
          <p:nvPr userDrawn="1"/>
        </p:nvCxnSpPr>
        <p:spPr>
          <a:xfrm>
            <a:off x="342000" y="759124"/>
            <a:ext cx="846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タイトル 10">
            <a:extLst>
              <a:ext uri="{FF2B5EF4-FFF2-40B4-BE49-F238E27FC236}">
                <a16:creationId xmlns:a16="http://schemas.microsoft.com/office/drawing/2014/main" id="{111D52FD-0EC6-46A3-AF66-234FD15BE31C}"/>
              </a:ext>
            </a:extLst>
          </p:cNvPr>
          <p:cNvSpPr>
            <a:spLocks noGrp="1"/>
          </p:cNvSpPr>
          <p:nvPr>
            <p:ph type="title"/>
          </p:nvPr>
        </p:nvSpPr>
        <p:spPr>
          <a:xfrm>
            <a:off x="480020" y="267418"/>
            <a:ext cx="7886700" cy="457205"/>
          </a:xfrm>
        </p:spPr>
        <p:txBody>
          <a:bodyPr>
            <a:normAutofit/>
          </a:bodyPr>
          <a:lstStyle>
            <a:lvl1pPr>
              <a:defRPr sz="2400">
                <a:latin typeface="UD デジタル 教科書体 NP-B" panose="02020700000000000000" pitchFamily="18" charset="-128"/>
                <a:ea typeface="UD デジタル 教科書体 NP-B" panose="02020700000000000000" pitchFamily="18" charset="-128"/>
              </a:defRPr>
            </a:lvl1pPr>
          </a:lstStyle>
          <a:p>
            <a:r>
              <a:rPr kumimoji="1" lang="ja-JP" altLang="en-US"/>
              <a:t>マスター タイトルの書式設定</a:t>
            </a:r>
          </a:p>
        </p:txBody>
      </p:sp>
    </p:spTree>
    <p:extLst>
      <p:ext uri="{BB962C8B-B14F-4D97-AF65-F5344CB8AC3E}">
        <p14:creationId xmlns:p14="http://schemas.microsoft.com/office/powerpoint/2010/main" val="18624003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5196024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1854428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27180334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B8D17-7E21-4899-8959-82F1BA5DE154}" type="slidenum">
              <a:rPr kumimoji="1" lang="ja-JP" altLang="en-US" smtClean="0"/>
              <a:t>‹#›</a:t>
            </a:fld>
            <a:endParaRPr kumimoji="1" lang="ja-JP" altLang="en-US"/>
          </a:p>
        </p:txBody>
      </p:sp>
    </p:spTree>
    <p:extLst>
      <p:ext uri="{BB962C8B-B14F-4D97-AF65-F5344CB8AC3E}">
        <p14:creationId xmlns:p14="http://schemas.microsoft.com/office/powerpoint/2010/main" val="32882458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30DE9-1B5A-4A39-ADDF-7688D81CDE84}"/>
              </a:ext>
            </a:extLst>
          </p:cNvPr>
          <p:cNvSpPr>
            <a:spLocks noGrp="1"/>
          </p:cNvSpPr>
          <p:nvPr>
            <p:ph type="ctrTitle"/>
          </p:nvPr>
        </p:nvSpPr>
        <p:spPr>
          <a:xfrm>
            <a:off x="648000" y="1116000"/>
            <a:ext cx="4050000" cy="5256000"/>
          </a:xfrm>
          <a:solidFill>
            <a:schemeClr val="accent5">
              <a:lumMod val="50000"/>
            </a:schemeClr>
          </a:solidFill>
        </p:spPr>
        <p:txBody>
          <a:bodyPr tIns="252000" rtlCol="0" anchor="ctr">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D9F4F5C-1F9D-4AAE-815B-747B521A524B}"/>
              </a:ext>
            </a:extLst>
          </p:cNvPr>
          <p:cNvSpPr>
            <a:spLocks noGrp="1"/>
          </p:cNvSpPr>
          <p:nvPr>
            <p:ph type="subTitle" idx="1"/>
          </p:nvPr>
        </p:nvSpPr>
        <p:spPr>
          <a:xfrm>
            <a:off x="786933" y="5879309"/>
            <a:ext cx="3772134" cy="392245"/>
          </a:xfrm>
        </p:spPr>
        <p:txBody>
          <a:bodyPr rtlCol="0">
            <a:normAutofit/>
          </a:bodyPr>
          <a:lstStyle>
            <a:lvl1pPr marL="0" indent="0" algn="ctr">
              <a:buNone/>
              <a:defRPr sz="1350" i="1">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11" name="長方形 10">
            <a:extLst>
              <a:ext uri="{FF2B5EF4-FFF2-40B4-BE49-F238E27FC236}">
                <a16:creationId xmlns:a16="http://schemas.microsoft.com/office/drawing/2014/main" id="{F791D6E6-C85E-4B8A-B36A-C2C790D8DF4D}"/>
              </a:ext>
            </a:extLst>
          </p:cNvPr>
          <p:cNvSpPr/>
          <p:nvPr userDrawn="1"/>
        </p:nvSpPr>
        <p:spPr>
          <a:xfrm>
            <a:off x="648000" y="6372000"/>
            <a:ext cx="405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39791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画像を含むタイトル スライド">
    <p:bg>
      <p:bgPr>
        <a:solidFill>
          <a:schemeClr val="accent5">
            <a:lumMod val="50000"/>
          </a:schemeClr>
        </a:solidFill>
        <a:effectLst/>
      </p:bgPr>
    </p:bg>
    <p:spTree>
      <p:nvGrpSpPr>
        <p:cNvPr id="1" name=""/>
        <p:cNvGrpSpPr/>
        <p:nvPr/>
      </p:nvGrpSpPr>
      <p:grpSpPr>
        <a:xfrm>
          <a:off x="0" y="0"/>
          <a:ext cx="0" cy="0"/>
          <a:chOff x="0" y="0"/>
          <a:chExt cx="0" cy="0"/>
        </a:xfrm>
      </p:grpSpPr>
      <p:sp>
        <p:nvSpPr>
          <p:cNvPr id="13" name="図プレースホルダー 12">
            <a:extLst>
              <a:ext uri="{FF2B5EF4-FFF2-40B4-BE49-F238E27FC236}">
                <a16:creationId xmlns:a16="http://schemas.microsoft.com/office/drawing/2014/main" id="{E9E615AB-0D5C-403A-BF73-26590545F74E}"/>
              </a:ext>
            </a:extLst>
          </p:cNvPr>
          <p:cNvSpPr>
            <a:spLocks noGrp="1"/>
          </p:cNvSpPr>
          <p:nvPr>
            <p:ph type="pic" sz="quarter" idx="10" hasCustomPrompt="1"/>
          </p:nvPr>
        </p:nvSpPr>
        <p:spPr>
          <a:xfrm>
            <a:off x="0" y="0"/>
            <a:ext cx="9144000" cy="6858000"/>
          </a:xfrm>
          <a:custGeom>
            <a:avLst/>
            <a:gdLst>
              <a:gd name="connsiteX0" fmla="*/ 1058639 w 12192000"/>
              <a:gd name="connsiteY0" fmla="*/ 344907 h 6858000"/>
              <a:gd name="connsiteX1" fmla="*/ 6069362 w 12192000"/>
              <a:gd name="connsiteY1" fmla="*/ 344907 h 6858000"/>
              <a:gd name="connsiteX2" fmla="*/ 6069362 w 12192000"/>
              <a:gd name="connsiteY2" fmla="*/ 1115999 h 6858000"/>
              <a:gd name="connsiteX3" fmla="*/ 1058639 w 12192000"/>
              <a:gd name="connsiteY3" fmla="*/ 1115999 h 6858000"/>
              <a:gd name="connsiteX4" fmla="*/ 1033586 w 12192000"/>
              <a:gd name="connsiteY4" fmla="*/ 318051 h 6858000"/>
              <a:gd name="connsiteX5" fmla="*/ 1033586 w 12192000"/>
              <a:gd name="connsiteY5" fmla="*/ 1115999 h 6858000"/>
              <a:gd name="connsiteX6" fmla="*/ 864000 w 12192000"/>
              <a:gd name="connsiteY6" fmla="*/ 1115999 h 6858000"/>
              <a:gd name="connsiteX7" fmla="*/ 864000 w 12192000"/>
              <a:gd name="connsiteY7" fmla="*/ 6371999 h 6858000"/>
              <a:gd name="connsiteX8" fmla="*/ 864000 w 12192000"/>
              <a:gd name="connsiteY8" fmla="*/ 6479999 h 6858000"/>
              <a:gd name="connsiteX9" fmla="*/ 6264000 w 12192000"/>
              <a:gd name="connsiteY9" fmla="*/ 6479999 h 6858000"/>
              <a:gd name="connsiteX10" fmla="*/ 6264000 w 12192000"/>
              <a:gd name="connsiteY10" fmla="*/ 6371999 h 6858000"/>
              <a:gd name="connsiteX11" fmla="*/ 6264000 w 12192000"/>
              <a:gd name="connsiteY11" fmla="*/ 1115999 h 6858000"/>
              <a:gd name="connsiteX12" fmla="*/ 6094416 w 12192000"/>
              <a:gd name="connsiteY12" fmla="*/ 1115999 h 6858000"/>
              <a:gd name="connsiteX13" fmla="*/ 6094416 w 12192000"/>
              <a:gd name="connsiteY13" fmla="*/ 318051 h 6858000"/>
              <a:gd name="connsiteX14" fmla="*/ 0 w 12192000"/>
              <a:gd name="connsiteY14" fmla="*/ 0 h 6858000"/>
              <a:gd name="connsiteX15" fmla="*/ 12192000 w 12192000"/>
              <a:gd name="connsiteY15" fmla="*/ 0 h 6858000"/>
              <a:gd name="connsiteX16" fmla="*/ 12192000 w 12192000"/>
              <a:gd name="connsiteY16" fmla="*/ 6858000 h 6858000"/>
              <a:gd name="connsiteX17" fmla="*/ 0 w 12192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1058639" y="344907"/>
                </a:moveTo>
                <a:lnTo>
                  <a:pt x="6069362" y="344907"/>
                </a:lnTo>
                <a:lnTo>
                  <a:pt x="6069362" y="1115999"/>
                </a:lnTo>
                <a:lnTo>
                  <a:pt x="1058639" y="1115999"/>
                </a:lnTo>
                <a:close/>
                <a:moveTo>
                  <a:pt x="1033586" y="318051"/>
                </a:moveTo>
                <a:lnTo>
                  <a:pt x="1033586" y="1115999"/>
                </a:lnTo>
                <a:lnTo>
                  <a:pt x="864000" y="1115999"/>
                </a:lnTo>
                <a:lnTo>
                  <a:pt x="864000" y="6371999"/>
                </a:lnTo>
                <a:lnTo>
                  <a:pt x="864000" y="6479999"/>
                </a:lnTo>
                <a:lnTo>
                  <a:pt x="6264000" y="6479999"/>
                </a:lnTo>
                <a:lnTo>
                  <a:pt x="6264000" y="6371999"/>
                </a:lnTo>
                <a:lnTo>
                  <a:pt x="6264000" y="1115999"/>
                </a:lnTo>
                <a:lnTo>
                  <a:pt x="6094416" y="1115999"/>
                </a:lnTo>
                <a:lnTo>
                  <a:pt x="6094416" y="318051"/>
                </a:lnTo>
                <a:close/>
                <a:moveTo>
                  <a:pt x="0" y="0"/>
                </a:moveTo>
                <a:lnTo>
                  <a:pt x="12192000" y="0"/>
                </a:lnTo>
                <a:lnTo>
                  <a:pt x="12192000" y="6858000"/>
                </a:lnTo>
                <a:lnTo>
                  <a:pt x="0" y="6858000"/>
                </a:lnTo>
                <a:close/>
              </a:path>
            </a:pathLst>
          </a:custGeom>
          <a:solidFill>
            <a:schemeClr val="tx1">
              <a:lumMod val="85000"/>
              <a:lumOff val="15000"/>
            </a:schemeClr>
          </a:solidFill>
        </p:spPr>
        <p:txBody>
          <a:bodyPr wrap="square" rIns="792000" rtlCol="0" anchor="ctr">
            <a:noAutofit/>
          </a:bodyPr>
          <a:lstStyle>
            <a:lvl1pPr marL="0" indent="0" algn="r">
              <a:buNone/>
              <a:defRPr i="1">
                <a:latin typeface="Meiryo UI" panose="020B0604030504040204" pitchFamily="50" charset="-128"/>
                <a:ea typeface="Meiryo UI" panose="020B0604030504040204" pitchFamily="50" charset="-128"/>
              </a:defRPr>
            </a:lvl1pPr>
          </a:lstStyle>
          <a:p>
            <a:pPr rtl="0"/>
            <a:r>
              <a:rPr lang="ja-JP" altLang="en-US" noProof="0" dirty="0"/>
              <a:t>画像をドラッグ アンド ドロップまたは挿入する</a:t>
            </a:r>
          </a:p>
        </p:txBody>
      </p:sp>
      <p:sp>
        <p:nvSpPr>
          <p:cNvPr id="2" name="タイトル 1">
            <a:extLst>
              <a:ext uri="{FF2B5EF4-FFF2-40B4-BE49-F238E27FC236}">
                <a16:creationId xmlns:a16="http://schemas.microsoft.com/office/drawing/2014/main" id="{AF030DE9-1B5A-4A39-ADDF-7688D81CDE84}"/>
              </a:ext>
            </a:extLst>
          </p:cNvPr>
          <p:cNvSpPr>
            <a:spLocks noGrp="1"/>
          </p:cNvSpPr>
          <p:nvPr>
            <p:ph type="ctrTitle"/>
          </p:nvPr>
        </p:nvSpPr>
        <p:spPr>
          <a:xfrm>
            <a:off x="648000" y="1116000"/>
            <a:ext cx="4050000" cy="5256000"/>
          </a:xfrm>
          <a:noFill/>
        </p:spPr>
        <p:txBody>
          <a:bodyPr tIns="252000" rtlCol="0" anchor="ctr">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4D9F4F5C-1F9D-4AAE-815B-747B521A524B}"/>
              </a:ext>
            </a:extLst>
          </p:cNvPr>
          <p:cNvSpPr>
            <a:spLocks noGrp="1"/>
          </p:cNvSpPr>
          <p:nvPr>
            <p:ph type="subTitle" idx="1"/>
          </p:nvPr>
        </p:nvSpPr>
        <p:spPr>
          <a:xfrm>
            <a:off x="786933" y="5879309"/>
            <a:ext cx="3772134" cy="392245"/>
          </a:xfrm>
        </p:spPr>
        <p:txBody>
          <a:bodyPr rtlCol="0">
            <a:normAutofit/>
          </a:bodyPr>
          <a:lstStyle>
            <a:lvl1pPr marL="0" indent="0" algn="ctr">
              <a:buNone/>
              <a:defRPr sz="1350" i="1">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14" name="長方形 13">
            <a:extLst>
              <a:ext uri="{FF2B5EF4-FFF2-40B4-BE49-F238E27FC236}">
                <a16:creationId xmlns:a16="http://schemas.microsoft.com/office/drawing/2014/main" id="{B07BC130-4A17-4F0C-9A10-476CFDF603FD}"/>
              </a:ext>
              <a:ext uri="{C183D7F6-B498-43B3-948B-1728B52AA6E4}">
                <adec:decorative xmlns:adec="http://schemas.microsoft.com/office/drawing/2017/decorative" val="1"/>
              </a:ext>
            </a:extLst>
          </p:cNvPr>
          <p:cNvSpPr/>
          <p:nvPr userDrawn="1"/>
        </p:nvSpPr>
        <p:spPr>
          <a:xfrm>
            <a:off x="648000" y="6372000"/>
            <a:ext cx="405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9E2F4497-ABB8-41B2-93D0-ECD1832AAADF}"/>
              </a:ext>
            </a:extLst>
          </p:cNvPr>
          <p:cNvSpPr>
            <a:spLocks noChangeAspect="1" noChangeArrowheads="1" noTextEdit="1"/>
          </p:cNvSpPr>
          <p:nvPr userDrawn="1"/>
        </p:nvSpPr>
        <p:spPr bwMode="auto">
          <a:xfrm>
            <a:off x="775189" y="318053"/>
            <a:ext cx="3795623" cy="5424867"/>
          </a:xfrm>
          <a:custGeom>
            <a:avLst/>
            <a:gdLst>
              <a:gd name="connsiteX0" fmla="*/ 29714 w 6002337"/>
              <a:gd name="connsiteY0" fmla="*/ 31852 h 6434099"/>
              <a:gd name="connsiteX1" fmla="*/ 29714 w 6002337"/>
              <a:gd name="connsiteY1" fmla="*/ 6402247 h 6434099"/>
              <a:gd name="connsiteX2" fmla="*/ 5972622 w 6002337"/>
              <a:gd name="connsiteY2" fmla="*/ 6402247 h 6434099"/>
              <a:gd name="connsiteX3" fmla="*/ 5972622 w 6002337"/>
              <a:gd name="connsiteY3" fmla="*/ 31852 h 6434099"/>
              <a:gd name="connsiteX4" fmla="*/ 0 w 6002337"/>
              <a:gd name="connsiteY4" fmla="*/ 0 h 6434099"/>
              <a:gd name="connsiteX5" fmla="*/ 6002337 w 6002337"/>
              <a:gd name="connsiteY5" fmla="*/ 0 h 6434099"/>
              <a:gd name="connsiteX6" fmla="*/ 6002337 w 6002337"/>
              <a:gd name="connsiteY6" fmla="*/ 6434099 h 6434099"/>
              <a:gd name="connsiteX7" fmla="*/ 0 w 6002337"/>
              <a:gd name="connsiteY7" fmla="*/ 6434099 h 64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2337" h="6434099">
                <a:moveTo>
                  <a:pt x="29714" y="31852"/>
                </a:moveTo>
                <a:lnTo>
                  <a:pt x="29714" y="6402247"/>
                </a:lnTo>
                <a:lnTo>
                  <a:pt x="5972622" y="6402247"/>
                </a:lnTo>
                <a:lnTo>
                  <a:pt x="5972622" y="31852"/>
                </a:lnTo>
                <a:close/>
                <a:moveTo>
                  <a:pt x="0" y="0"/>
                </a:moveTo>
                <a:lnTo>
                  <a:pt x="6002337" y="0"/>
                </a:lnTo>
                <a:lnTo>
                  <a:pt x="6002337" y="6434099"/>
                </a:lnTo>
                <a:lnTo>
                  <a:pt x="0" y="6434099"/>
                </a:lnTo>
                <a:close/>
              </a:path>
            </a:pathLst>
          </a:custGeom>
          <a:solidFill>
            <a:schemeClr val="accent3"/>
          </a:solidFill>
          <a:ln w="9525">
            <a:noFill/>
            <a:miter lim="800000"/>
            <a:headEnd/>
            <a:tailEnd/>
          </a:ln>
        </p:spPr>
        <p:txBody>
          <a:bodyPr vert="horz" wrap="square" lIns="68580" tIns="34290" rIns="68580" bIns="34290" numCol="1" rtlCol="0" anchor="t" anchorCtr="0" compatLnSpc="1">
            <a:prstTxWarp prst="textNoShape">
              <a:avLst/>
            </a:prstTxWarp>
            <a:noAutofit/>
          </a:bodyPr>
          <a:lstStyle/>
          <a:p>
            <a:pPr rtl="0"/>
            <a:endParaRPr lang="ja-JP" altLang="en-US" sz="1350" noProof="0" dirty="0">
              <a:latin typeface="Meiryo UI" panose="020B0604030504040204" pitchFamily="50" charset="-128"/>
              <a:ea typeface="Meiryo UI" panose="020B0604030504040204" pitchFamily="50" charset="-128"/>
            </a:endParaRPr>
          </a:p>
        </p:txBody>
      </p:sp>
      <p:grpSp>
        <p:nvGrpSpPr>
          <p:cNvPr id="17" name="グループ 16">
            <a:extLst>
              <a:ext uri="{FF2B5EF4-FFF2-40B4-BE49-F238E27FC236}">
                <a16:creationId xmlns:a16="http://schemas.microsoft.com/office/drawing/2014/main" id="{DDB1BC04-99B8-4293-A596-337F37F17BFD}"/>
              </a:ext>
              <a:ext uri="{C183D7F6-B498-43B3-948B-1728B52AA6E4}">
                <adec:decorative xmlns:adec="http://schemas.microsoft.com/office/drawing/2017/decorative" val="1"/>
              </a:ext>
            </a:extLst>
          </p:cNvPr>
          <p:cNvGrpSpPr/>
          <p:nvPr userDrawn="1"/>
        </p:nvGrpSpPr>
        <p:grpSpPr>
          <a:xfrm>
            <a:off x="2232981" y="1571348"/>
            <a:ext cx="857749" cy="881149"/>
            <a:chOff x="2977308" y="1366554"/>
            <a:chExt cx="1143665" cy="881149"/>
          </a:xfrm>
        </p:grpSpPr>
        <p:grpSp>
          <p:nvGrpSpPr>
            <p:cNvPr id="18" name="グループ 17">
              <a:extLst>
                <a:ext uri="{FF2B5EF4-FFF2-40B4-BE49-F238E27FC236}">
                  <a16:creationId xmlns:a16="http://schemas.microsoft.com/office/drawing/2014/main" id="{398B0B3A-3298-4A20-B81B-EEB3B81B6FBC}"/>
                </a:ext>
              </a:extLst>
            </p:cNvPr>
            <p:cNvGrpSpPr/>
            <p:nvPr/>
          </p:nvGrpSpPr>
          <p:grpSpPr>
            <a:xfrm>
              <a:off x="2977308" y="1366554"/>
              <a:ext cx="1143665" cy="701149"/>
              <a:chOff x="3255455" y="1367454"/>
              <a:chExt cx="681160" cy="417600"/>
            </a:xfrm>
          </p:grpSpPr>
          <p:sp>
            <p:nvSpPr>
              <p:cNvPr id="22" name="フリーフォーム:図形 21">
                <a:extLst>
                  <a:ext uri="{FF2B5EF4-FFF2-40B4-BE49-F238E27FC236}">
                    <a16:creationId xmlns:a16="http://schemas.microsoft.com/office/drawing/2014/main" id="{B312435D-F0FE-415F-BE90-B91941F4FDC1}"/>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3" name="五角形 22">
                <a:extLst>
                  <a:ext uri="{FF2B5EF4-FFF2-40B4-BE49-F238E27FC236}">
                    <a16:creationId xmlns:a16="http://schemas.microsoft.com/office/drawing/2014/main" id="{C4B24F98-5089-43E0-B83E-C75A400D8C23}"/>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grpSp>
        <p:grpSp>
          <p:nvGrpSpPr>
            <p:cNvPr id="19" name="グループ 18">
              <a:extLst>
                <a:ext uri="{FF2B5EF4-FFF2-40B4-BE49-F238E27FC236}">
                  <a16:creationId xmlns:a16="http://schemas.microsoft.com/office/drawing/2014/main" id="{9C24F3AB-57F5-41DC-8E65-2EBF42D7B729}"/>
                </a:ext>
              </a:extLst>
            </p:cNvPr>
            <p:cNvGrpSpPr/>
            <p:nvPr/>
          </p:nvGrpSpPr>
          <p:grpSpPr>
            <a:xfrm rot="10800000">
              <a:off x="2977308" y="1546554"/>
              <a:ext cx="1143665" cy="701149"/>
              <a:chOff x="3255455" y="1367454"/>
              <a:chExt cx="681160" cy="417600"/>
            </a:xfrm>
          </p:grpSpPr>
          <p:sp>
            <p:nvSpPr>
              <p:cNvPr id="20" name="フリーフォーム:図形 19">
                <a:extLst>
                  <a:ext uri="{FF2B5EF4-FFF2-40B4-BE49-F238E27FC236}">
                    <a16:creationId xmlns:a16="http://schemas.microsoft.com/office/drawing/2014/main" id="{99DD331A-1BA6-4E0B-A15B-8474C9E779D2}"/>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1" name="五角形 20">
                <a:extLst>
                  <a:ext uri="{FF2B5EF4-FFF2-40B4-BE49-F238E27FC236}">
                    <a16:creationId xmlns:a16="http://schemas.microsoft.com/office/drawing/2014/main" id="{50CA7A46-A1C2-4E14-964D-FAC5F14EFFE4}"/>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538492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キャプション付きの図オプション 2">
    <p:spTree>
      <p:nvGrpSpPr>
        <p:cNvPr id="1" name=""/>
        <p:cNvGrpSpPr/>
        <p:nvPr/>
      </p:nvGrpSpPr>
      <p:grpSpPr>
        <a:xfrm>
          <a:off x="0" y="0"/>
          <a:ext cx="0" cy="0"/>
          <a:chOff x="0" y="0"/>
          <a:chExt cx="0" cy="0"/>
        </a:xfrm>
      </p:grpSpPr>
      <p:sp>
        <p:nvSpPr>
          <p:cNvPr id="3" name="図プレースホルダー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0" y="0"/>
            <a:ext cx="9136820" cy="6858000"/>
          </a:xfrm>
          <a:solidFill>
            <a:schemeClr val="tx1">
              <a:lumMod val="85000"/>
              <a:lumOff val="15000"/>
            </a:schemeClr>
          </a:solidFill>
        </p:spPr>
        <p:txBody>
          <a:bodyPr rtlCol="0" anchor="ctr">
            <a:normAutofit/>
          </a:bodyPr>
          <a:lstStyle>
            <a:lvl1pPr marL="0" indent="0" algn="ctr">
              <a:buNone/>
              <a:defRPr sz="1350" i="1"/>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画像をドラッグ アンド ドロップまたは挿入する</a:t>
            </a:r>
          </a:p>
        </p:txBody>
      </p:sp>
      <p:sp>
        <p:nvSpPr>
          <p:cNvPr id="12" name="タイトル 11">
            <a:extLst>
              <a:ext uri="{FF2B5EF4-FFF2-40B4-BE49-F238E27FC236}">
                <a16:creationId xmlns:a16="http://schemas.microsoft.com/office/drawing/2014/main" id="{90F1DA79-07F8-4E44-BA4E-4006191F15E7}"/>
              </a:ext>
            </a:extLst>
          </p:cNvPr>
          <p:cNvSpPr>
            <a:spLocks noGrp="1"/>
          </p:cNvSpPr>
          <p:nvPr>
            <p:ph type="title" hasCustomPrompt="1"/>
          </p:nvPr>
        </p:nvSpPr>
        <p:spPr>
          <a:xfrm>
            <a:off x="1267239" y="4983094"/>
            <a:ext cx="7248111" cy="1325563"/>
          </a:xfrm>
          <a:solidFill>
            <a:schemeClr val="accent5">
              <a:lumMod val="50000"/>
            </a:schemeClr>
          </a:solidFill>
        </p:spPr>
        <p:txBody>
          <a:bodyPr lIns="5670000" rIns="360000" rtlCol="0">
            <a:normAutofit/>
          </a:bodyPr>
          <a:lstStyle>
            <a:lvl1pPr algn="ctr">
              <a:defRPr sz="3000"/>
            </a:lvl1pPr>
          </a:lstStyle>
          <a:p>
            <a:pPr rtl="0"/>
            <a:r>
              <a:rPr lang="ja-JP" altLang="en-US" noProof="0" dirty="0"/>
              <a:t>自分の </a:t>
            </a:r>
            <a:br>
              <a:rPr lang="ja-JP" altLang="en-US" noProof="0" dirty="0"/>
            </a:br>
            <a:r>
              <a:rPr lang="ja-JP" altLang="en-US" noProof="0" dirty="0"/>
              <a:t>タイトル</a:t>
            </a:r>
          </a:p>
        </p:txBody>
      </p:sp>
      <p:sp>
        <p:nvSpPr>
          <p:cNvPr id="4" name="テキスト プレースホルダー 3">
            <a:extLst>
              <a:ext uri="{FF2B5EF4-FFF2-40B4-BE49-F238E27FC236}">
                <a16:creationId xmlns:a16="http://schemas.microsoft.com/office/drawing/2014/main" id="{638F45F1-1F6E-4470-8663-FE748A026B39}"/>
              </a:ext>
            </a:extLst>
          </p:cNvPr>
          <p:cNvSpPr>
            <a:spLocks noGrp="1"/>
          </p:cNvSpPr>
          <p:nvPr>
            <p:ph type="body" sz="half" idx="2"/>
          </p:nvPr>
        </p:nvSpPr>
        <p:spPr>
          <a:xfrm>
            <a:off x="1267239" y="5135036"/>
            <a:ext cx="4415104" cy="1021679"/>
          </a:xfrm>
        </p:spPr>
        <p:txBody>
          <a:bodyPr rtlCol="0"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Tree>
    <p:extLst>
      <p:ext uri="{BB962C8B-B14F-4D97-AF65-F5344CB8AC3E}">
        <p14:creationId xmlns:p14="http://schemas.microsoft.com/office/powerpoint/2010/main" val="21081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タイトル、画像とコンテンツ">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645125BB-6786-4FBA-908D-90C8A8258207}"/>
              </a:ext>
            </a:extLst>
          </p:cNvPr>
          <p:cNvSpPr>
            <a:spLocks noGrp="1"/>
          </p:cNvSpPr>
          <p:nvPr>
            <p:ph type="pic" idx="1" hasCustomPrompt="1"/>
          </p:nvPr>
        </p:nvSpPr>
        <p:spPr>
          <a:xfrm>
            <a:off x="0" y="0"/>
            <a:ext cx="9136820" cy="6858000"/>
          </a:xfrm>
          <a:custGeom>
            <a:avLst/>
            <a:gdLst>
              <a:gd name="connsiteX0" fmla="*/ 5575106 w 12182427"/>
              <a:gd name="connsiteY0" fmla="*/ 344908 h 6858000"/>
              <a:gd name="connsiteX1" fmla="*/ 8088376 w 12182427"/>
              <a:gd name="connsiteY1" fmla="*/ 344908 h 6858000"/>
              <a:gd name="connsiteX2" fmla="*/ 9107057 w 12182427"/>
              <a:gd name="connsiteY2" fmla="*/ 344908 h 6858000"/>
              <a:gd name="connsiteX3" fmla="*/ 11620328 w 12182427"/>
              <a:gd name="connsiteY3" fmla="*/ 344908 h 6858000"/>
              <a:gd name="connsiteX4" fmla="*/ 11620328 w 12182427"/>
              <a:gd name="connsiteY4" fmla="*/ 1116000 h 6858000"/>
              <a:gd name="connsiteX5" fmla="*/ 5575106 w 12182427"/>
              <a:gd name="connsiteY5" fmla="*/ 1116000 h 6858000"/>
              <a:gd name="connsiteX6" fmla="*/ 5550052 w 12182427"/>
              <a:gd name="connsiteY6" fmla="*/ 318052 h 6858000"/>
              <a:gd name="connsiteX7" fmla="*/ 5550052 w 12182427"/>
              <a:gd name="connsiteY7" fmla="*/ 1116000 h 6858000"/>
              <a:gd name="connsiteX8" fmla="*/ 5359401 w 12182427"/>
              <a:gd name="connsiteY8" fmla="*/ 1116000 h 6858000"/>
              <a:gd name="connsiteX9" fmla="*/ 5359401 w 12182427"/>
              <a:gd name="connsiteY9" fmla="*/ 6372000 h 6858000"/>
              <a:gd name="connsiteX10" fmla="*/ 5359401 w 12182427"/>
              <a:gd name="connsiteY10" fmla="*/ 6480000 h 6858000"/>
              <a:gd name="connsiteX11" fmla="*/ 11839401 w 12182427"/>
              <a:gd name="connsiteY11" fmla="*/ 6480000 h 6858000"/>
              <a:gd name="connsiteX12" fmla="*/ 11839401 w 12182427"/>
              <a:gd name="connsiteY12" fmla="*/ 6372000 h 6858000"/>
              <a:gd name="connsiteX13" fmla="*/ 11839301 w 12182427"/>
              <a:gd name="connsiteY13" fmla="*/ 6372000 h 6858000"/>
              <a:gd name="connsiteX14" fmla="*/ 11839301 w 12182427"/>
              <a:gd name="connsiteY14" fmla="*/ 1116000 h 6858000"/>
              <a:gd name="connsiteX15" fmla="*/ 11645381 w 12182427"/>
              <a:gd name="connsiteY15" fmla="*/ 1116000 h 6858000"/>
              <a:gd name="connsiteX16" fmla="*/ 11645381 w 12182427"/>
              <a:gd name="connsiteY16" fmla="*/ 318052 h 6858000"/>
              <a:gd name="connsiteX17" fmla="*/ 11620328 w 12182427"/>
              <a:gd name="connsiteY17" fmla="*/ 318052 h 6858000"/>
              <a:gd name="connsiteX18" fmla="*/ 9107057 w 12182427"/>
              <a:gd name="connsiteY18" fmla="*/ 318052 h 6858000"/>
              <a:gd name="connsiteX19" fmla="*/ 8088376 w 12182427"/>
              <a:gd name="connsiteY19" fmla="*/ 318052 h 6858000"/>
              <a:gd name="connsiteX20" fmla="*/ 5575106 w 12182427"/>
              <a:gd name="connsiteY20" fmla="*/ 318052 h 6858000"/>
              <a:gd name="connsiteX21" fmla="*/ 0 w 12182427"/>
              <a:gd name="connsiteY21" fmla="*/ 0 h 6858000"/>
              <a:gd name="connsiteX22" fmla="*/ 12182427 w 12182427"/>
              <a:gd name="connsiteY22" fmla="*/ 0 h 6858000"/>
              <a:gd name="connsiteX23" fmla="*/ 12182427 w 12182427"/>
              <a:gd name="connsiteY23" fmla="*/ 6858000 h 6858000"/>
              <a:gd name="connsiteX24" fmla="*/ 0 w 1218242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2427" h="6858000">
                <a:moveTo>
                  <a:pt x="5575106" y="344908"/>
                </a:moveTo>
                <a:lnTo>
                  <a:pt x="8088376" y="344908"/>
                </a:lnTo>
                <a:lnTo>
                  <a:pt x="9107057" y="344908"/>
                </a:lnTo>
                <a:lnTo>
                  <a:pt x="11620328" y="344908"/>
                </a:lnTo>
                <a:lnTo>
                  <a:pt x="11620328" y="1116000"/>
                </a:lnTo>
                <a:lnTo>
                  <a:pt x="5575106" y="1116000"/>
                </a:lnTo>
                <a:close/>
                <a:moveTo>
                  <a:pt x="5550052" y="318052"/>
                </a:moveTo>
                <a:lnTo>
                  <a:pt x="5550052" y="1116000"/>
                </a:lnTo>
                <a:lnTo>
                  <a:pt x="5359401" y="1116000"/>
                </a:lnTo>
                <a:lnTo>
                  <a:pt x="5359401" y="6372000"/>
                </a:lnTo>
                <a:lnTo>
                  <a:pt x="5359401" y="6480000"/>
                </a:lnTo>
                <a:lnTo>
                  <a:pt x="11839401" y="6480000"/>
                </a:lnTo>
                <a:lnTo>
                  <a:pt x="11839401" y="6372000"/>
                </a:lnTo>
                <a:lnTo>
                  <a:pt x="11839301" y="6372000"/>
                </a:lnTo>
                <a:lnTo>
                  <a:pt x="11839301" y="1116000"/>
                </a:lnTo>
                <a:lnTo>
                  <a:pt x="11645381" y="1116000"/>
                </a:lnTo>
                <a:lnTo>
                  <a:pt x="11645381" y="318052"/>
                </a:lnTo>
                <a:lnTo>
                  <a:pt x="11620328" y="318052"/>
                </a:lnTo>
                <a:lnTo>
                  <a:pt x="9107057" y="318052"/>
                </a:lnTo>
                <a:lnTo>
                  <a:pt x="8088376" y="318052"/>
                </a:lnTo>
                <a:lnTo>
                  <a:pt x="5575106" y="318052"/>
                </a:lnTo>
                <a:close/>
                <a:moveTo>
                  <a:pt x="0" y="0"/>
                </a:moveTo>
                <a:lnTo>
                  <a:pt x="12182427" y="0"/>
                </a:lnTo>
                <a:lnTo>
                  <a:pt x="12182427" y="6858000"/>
                </a:lnTo>
                <a:lnTo>
                  <a:pt x="0" y="6858000"/>
                </a:lnTo>
                <a:close/>
              </a:path>
            </a:pathLst>
          </a:custGeom>
          <a:solidFill>
            <a:schemeClr val="tx1">
              <a:lumMod val="85000"/>
              <a:lumOff val="15000"/>
            </a:schemeClr>
          </a:solidFill>
        </p:spPr>
        <p:txBody>
          <a:bodyPr wrap="square" lIns="1368000" rtlCol="0" anchor="ctr">
            <a:noAutofit/>
          </a:bodyPr>
          <a:lstStyle>
            <a:lvl1pPr marL="0" indent="0" algn="l">
              <a:buNone/>
              <a:defRPr sz="1350" i="1">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画像をドラッグ アンド ドロップまたは挿入する</a:t>
            </a:r>
          </a:p>
        </p:txBody>
      </p:sp>
      <p:sp>
        <p:nvSpPr>
          <p:cNvPr id="6" name="タイトル 1">
            <a:extLst>
              <a:ext uri="{FF2B5EF4-FFF2-40B4-BE49-F238E27FC236}">
                <a16:creationId xmlns:a16="http://schemas.microsoft.com/office/drawing/2014/main" id="{4A89928A-6D79-464E-B588-1951C7BCCDAA}"/>
              </a:ext>
            </a:extLst>
          </p:cNvPr>
          <p:cNvSpPr>
            <a:spLocks noGrp="1"/>
          </p:cNvSpPr>
          <p:nvPr>
            <p:ph type="ctrTitle"/>
          </p:nvPr>
        </p:nvSpPr>
        <p:spPr>
          <a:xfrm>
            <a:off x="4019550" y="1116000"/>
            <a:ext cx="4859925" cy="5256000"/>
          </a:xfrm>
          <a:noFill/>
        </p:spPr>
        <p:txBody>
          <a:bodyPr tIns="252000" bIns="3888000" rtlCol="0" anchor="t">
            <a:normAutofit/>
          </a:bodyPr>
          <a:lstStyle>
            <a:lvl1pPr algn="ctr">
              <a:defRPr sz="33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8" name="長方形 7">
            <a:extLst>
              <a:ext uri="{FF2B5EF4-FFF2-40B4-BE49-F238E27FC236}">
                <a16:creationId xmlns:a16="http://schemas.microsoft.com/office/drawing/2014/main" id="{ED9F56D8-8E24-456A-8539-351E2054E8BB}"/>
              </a:ext>
            </a:extLst>
          </p:cNvPr>
          <p:cNvSpPr/>
          <p:nvPr userDrawn="1"/>
        </p:nvSpPr>
        <p:spPr>
          <a:xfrm>
            <a:off x="4019550" y="6372000"/>
            <a:ext cx="4859925"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4" name="コンテンツ プレースホルダー 13">
            <a:extLst>
              <a:ext uri="{FF2B5EF4-FFF2-40B4-BE49-F238E27FC236}">
                <a16:creationId xmlns:a16="http://schemas.microsoft.com/office/drawing/2014/main" id="{F8A4A981-D13E-4CBF-B1B9-9BD7D545B84E}"/>
              </a:ext>
            </a:extLst>
          </p:cNvPr>
          <p:cNvSpPr>
            <a:spLocks noGrp="1"/>
          </p:cNvSpPr>
          <p:nvPr>
            <p:ph sz="quarter" idx="10"/>
          </p:nvPr>
        </p:nvSpPr>
        <p:spPr>
          <a:xfrm>
            <a:off x="4198144" y="2794552"/>
            <a:ext cx="4554141" cy="307284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長方形 10">
            <a:extLst>
              <a:ext uri="{FF2B5EF4-FFF2-40B4-BE49-F238E27FC236}">
                <a16:creationId xmlns:a16="http://schemas.microsoft.com/office/drawing/2014/main" id="{46CD12B0-2D62-45AC-AE84-26428B62CFE0}"/>
              </a:ext>
              <a:ext uri="{C183D7F6-B498-43B3-948B-1728B52AA6E4}">
                <adec:decorative xmlns:adec="http://schemas.microsoft.com/office/drawing/2017/decorative" val="1"/>
              </a:ext>
            </a:extLst>
          </p:cNvPr>
          <p:cNvSpPr/>
          <p:nvPr userDrawn="1"/>
        </p:nvSpPr>
        <p:spPr>
          <a:xfrm>
            <a:off x="4019550" y="6372000"/>
            <a:ext cx="486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12" name="フリーフォーム:図形 11">
            <a:extLst>
              <a:ext uri="{FF2B5EF4-FFF2-40B4-BE49-F238E27FC236}">
                <a16:creationId xmlns:a16="http://schemas.microsoft.com/office/drawing/2014/main" id="{3D2A3941-2D95-4A84-B382-159E988C09D4}"/>
              </a:ext>
            </a:extLst>
          </p:cNvPr>
          <p:cNvSpPr>
            <a:spLocks noChangeAspect="1" noChangeArrowheads="1" noTextEdit="1"/>
          </p:cNvSpPr>
          <p:nvPr userDrawn="1"/>
        </p:nvSpPr>
        <p:spPr bwMode="auto">
          <a:xfrm flipH="1" flipV="1">
            <a:off x="4162539" y="318052"/>
            <a:ext cx="4571497" cy="2149666"/>
          </a:xfrm>
          <a:custGeom>
            <a:avLst/>
            <a:gdLst>
              <a:gd name="connsiteX0" fmla="*/ 6070276 w 6095329"/>
              <a:gd name="connsiteY0" fmla="*/ 2122810 h 2149666"/>
              <a:gd name="connsiteX1" fmla="*/ 6070276 w 6095329"/>
              <a:gd name="connsiteY1" fmla="*/ 26856 h 2149666"/>
              <a:gd name="connsiteX2" fmla="*/ 3557005 w 6095329"/>
              <a:gd name="connsiteY2" fmla="*/ 26856 h 2149666"/>
              <a:gd name="connsiteX3" fmla="*/ 2538324 w 6095329"/>
              <a:gd name="connsiteY3" fmla="*/ 26856 h 2149666"/>
              <a:gd name="connsiteX4" fmla="*/ 25053 w 6095329"/>
              <a:gd name="connsiteY4" fmla="*/ 26856 h 2149666"/>
              <a:gd name="connsiteX5" fmla="*/ 25053 w 6095329"/>
              <a:gd name="connsiteY5" fmla="*/ 2122810 h 2149666"/>
              <a:gd name="connsiteX6" fmla="*/ 2538324 w 6095329"/>
              <a:gd name="connsiteY6" fmla="*/ 2122810 h 2149666"/>
              <a:gd name="connsiteX7" fmla="*/ 3557005 w 6095329"/>
              <a:gd name="connsiteY7" fmla="*/ 2122810 h 2149666"/>
              <a:gd name="connsiteX8" fmla="*/ 6095329 w 6095329"/>
              <a:gd name="connsiteY8" fmla="*/ 2149666 h 2149666"/>
              <a:gd name="connsiteX9" fmla="*/ 6070276 w 6095329"/>
              <a:gd name="connsiteY9" fmla="*/ 2149666 h 2149666"/>
              <a:gd name="connsiteX10" fmla="*/ 3557005 w 6095329"/>
              <a:gd name="connsiteY10" fmla="*/ 2149666 h 2149666"/>
              <a:gd name="connsiteX11" fmla="*/ 2538324 w 6095329"/>
              <a:gd name="connsiteY11" fmla="*/ 2149666 h 2149666"/>
              <a:gd name="connsiteX12" fmla="*/ 25053 w 6095329"/>
              <a:gd name="connsiteY12" fmla="*/ 2149666 h 2149666"/>
              <a:gd name="connsiteX13" fmla="*/ 0 w 6095329"/>
              <a:gd name="connsiteY13" fmla="*/ 2149666 h 2149666"/>
              <a:gd name="connsiteX14" fmla="*/ 0 w 6095329"/>
              <a:gd name="connsiteY14" fmla="*/ 0 h 2149666"/>
              <a:gd name="connsiteX15" fmla="*/ 25053 w 6095329"/>
              <a:gd name="connsiteY15" fmla="*/ 0 h 2149666"/>
              <a:gd name="connsiteX16" fmla="*/ 2538324 w 6095329"/>
              <a:gd name="connsiteY16" fmla="*/ 0 h 2149666"/>
              <a:gd name="connsiteX17" fmla="*/ 3557005 w 6095329"/>
              <a:gd name="connsiteY17" fmla="*/ 0 h 2149666"/>
              <a:gd name="connsiteX18" fmla="*/ 6070276 w 6095329"/>
              <a:gd name="connsiteY18" fmla="*/ 0 h 2149666"/>
              <a:gd name="connsiteX19" fmla="*/ 6095329 w 6095329"/>
              <a:gd name="connsiteY19" fmla="*/ 0 h 214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5329" h="2149666">
                <a:moveTo>
                  <a:pt x="6070276" y="2122810"/>
                </a:moveTo>
                <a:lnTo>
                  <a:pt x="6070276" y="26856"/>
                </a:lnTo>
                <a:lnTo>
                  <a:pt x="3557005" y="26856"/>
                </a:lnTo>
                <a:lnTo>
                  <a:pt x="2538324" y="26856"/>
                </a:lnTo>
                <a:lnTo>
                  <a:pt x="25053" y="26856"/>
                </a:lnTo>
                <a:lnTo>
                  <a:pt x="25053" y="2122810"/>
                </a:lnTo>
                <a:lnTo>
                  <a:pt x="2538324" y="2122810"/>
                </a:lnTo>
                <a:lnTo>
                  <a:pt x="3557005" y="2122810"/>
                </a:lnTo>
                <a:close/>
                <a:moveTo>
                  <a:pt x="6095329" y="2149666"/>
                </a:moveTo>
                <a:lnTo>
                  <a:pt x="6070276" y="2149666"/>
                </a:lnTo>
                <a:lnTo>
                  <a:pt x="3557005" y="2149666"/>
                </a:lnTo>
                <a:lnTo>
                  <a:pt x="2538324" y="2149666"/>
                </a:lnTo>
                <a:lnTo>
                  <a:pt x="25053" y="2149666"/>
                </a:lnTo>
                <a:lnTo>
                  <a:pt x="0" y="2149666"/>
                </a:lnTo>
                <a:lnTo>
                  <a:pt x="0" y="0"/>
                </a:lnTo>
                <a:lnTo>
                  <a:pt x="25053" y="0"/>
                </a:lnTo>
                <a:lnTo>
                  <a:pt x="2538324" y="0"/>
                </a:lnTo>
                <a:lnTo>
                  <a:pt x="3557005" y="0"/>
                </a:lnTo>
                <a:lnTo>
                  <a:pt x="6070276" y="0"/>
                </a:lnTo>
                <a:lnTo>
                  <a:pt x="6095329" y="0"/>
                </a:lnTo>
                <a:close/>
              </a:path>
            </a:pathLst>
          </a:custGeom>
          <a:solidFill>
            <a:schemeClr val="accent3"/>
          </a:solidFill>
          <a:ln w="9525">
            <a:noFill/>
            <a:miter lim="800000"/>
            <a:headEnd/>
            <a:tailEnd/>
          </a:ln>
        </p:spPr>
        <p:txBody>
          <a:bodyPr vert="horz" wrap="square" lIns="68580" tIns="34290" rIns="68580" bIns="34290" numCol="1" rtlCol="0" anchor="t" anchorCtr="0" compatLnSpc="1">
            <a:prstTxWarp prst="textNoShape">
              <a:avLst/>
            </a:prstTxWarp>
            <a:noAutofit/>
          </a:bodyPr>
          <a:lstStyle/>
          <a:p>
            <a:pPr rtl="0"/>
            <a:endParaRPr lang="ja-JP" altLang="en-US" sz="1350"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571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F9EEF399-7C53-473D-B24C-A69900510303}"/>
              </a:ext>
            </a:extLst>
          </p:cNvPr>
          <p:cNvSpPr txBox="1">
            <a:spLocks/>
          </p:cNvSpPr>
          <p:nvPr userDrawn="1"/>
        </p:nvSpPr>
        <p:spPr>
          <a:xfrm>
            <a:off x="6402246" y="6494371"/>
            <a:ext cx="2743200" cy="365125"/>
          </a:xfrm>
          <a:prstGeom prst="rect">
            <a:avLst/>
          </a:prstGeom>
        </p:spPr>
        <p:txBody>
          <a:bodyPr lIns="109728" tIns="109728" rIns="109728" bIns="91440" anchor="ctr"/>
          <a:lstStyle>
            <a:defPPr>
              <a:defRPr lang="en-US"/>
            </a:defPPr>
            <a:lvl1pPr marL="0" algn="r" defTabSz="457200" rtl="0" eaLnBrk="1" latinLnBrk="0" hangingPunct="1">
              <a:defRPr sz="1100" kern="1200" spc="40">
                <a:solidFill>
                  <a:schemeClr val="bg2">
                    <a:lumMod val="50000"/>
                  </a:schemeClr>
                </a:solidFill>
                <a:latin typeface="Noto Sans JP" panose="020B0500000000000000" pitchFamily="34" charset="-128"/>
                <a:ea typeface="Noto Sans JP" panose="020B05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CD31F4-64FA-4BA0-9498-67783267A8C8}" type="slidenum">
              <a:rPr lang="en-US" smtClean="0"/>
              <a:pPr/>
              <a:t>‹#›</a:t>
            </a:fld>
            <a:endParaRPr lang="en-US"/>
          </a:p>
        </p:txBody>
      </p:sp>
    </p:spTree>
    <p:extLst>
      <p:ext uri="{BB962C8B-B14F-4D97-AF65-F5344CB8AC3E}">
        <p14:creationId xmlns:p14="http://schemas.microsoft.com/office/powerpoint/2010/main" val="26067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7BF05B22-1FCE-4A94-A9CC-F7C47AD69D98}"/>
              </a:ext>
            </a:extLst>
          </p:cNvPr>
          <p:cNvSpPr txBox="1">
            <a:spLocks/>
          </p:cNvSpPr>
          <p:nvPr userDrawn="1"/>
        </p:nvSpPr>
        <p:spPr>
          <a:xfrm>
            <a:off x="6402246" y="6494371"/>
            <a:ext cx="2743200" cy="365125"/>
          </a:xfrm>
          <a:prstGeom prst="rect">
            <a:avLst/>
          </a:prstGeom>
        </p:spPr>
        <p:txBody>
          <a:bodyPr lIns="109728" tIns="109728" rIns="109728" bIns="91440" anchor="ctr"/>
          <a:lstStyle>
            <a:defPPr>
              <a:defRPr lang="en-US"/>
            </a:defPPr>
            <a:lvl1pPr marL="0" algn="r" defTabSz="457200" rtl="0" eaLnBrk="1" latinLnBrk="0" hangingPunct="1">
              <a:defRPr sz="1100" kern="1200" spc="40">
                <a:solidFill>
                  <a:schemeClr val="bg2">
                    <a:lumMod val="50000"/>
                  </a:schemeClr>
                </a:solidFill>
                <a:latin typeface="Noto Sans JP" panose="020B0500000000000000" pitchFamily="34" charset="-128"/>
                <a:ea typeface="Noto Sans JP" panose="020B0500000000000000"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CD31F4-64FA-4BA0-9498-67783267A8C8}" type="slidenum">
              <a:rPr lang="en-US" smtClean="0"/>
              <a:pPr/>
              <a:t>‹#›</a:t>
            </a:fld>
            <a:endParaRPr lang="en-US"/>
          </a:p>
        </p:txBody>
      </p:sp>
    </p:spTree>
    <p:extLst>
      <p:ext uri="{BB962C8B-B14F-4D97-AF65-F5344CB8AC3E}">
        <p14:creationId xmlns:p14="http://schemas.microsoft.com/office/powerpoint/2010/main" val="428741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400" spc="4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400" spc="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400" spc="4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1338983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 id="2147483758" r:id="rId12"/>
  </p:sldLayoutIdLst>
  <p:hf hdr="0" ftr="0" dt="0"/>
  <p:txStyles>
    <p:titleStyle>
      <a:lvl1pPr algn="l" defTabSz="914400" rtl="0" eaLnBrk="1" latinLnBrk="0" hangingPunct="1">
        <a:lnSpc>
          <a:spcPct val="100000"/>
        </a:lnSpc>
        <a:spcBef>
          <a:spcPct val="0"/>
        </a:spcBef>
        <a:buNone/>
        <a:defRPr sz="4400" kern="1200" spc="50">
          <a:solidFill>
            <a:schemeClr val="tx1"/>
          </a:solidFill>
          <a:latin typeface="+mj-lt"/>
          <a:ea typeface="+mj-ea"/>
          <a:cs typeface="+mj-cs"/>
        </a:defRPr>
      </a:lvl1pPr>
    </p:titleStyle>
    <p:bodyStyle>
      <a:lvl1pPr marL="228600" indent="-228600" algn="l" defTabSz="914400" rtl="0" eaLnBrk="1" latinLnBrk="0" hangingPunct="1">
        <a:lnSpc>
          <a:spcPct val="105000"/>
        </a:lnSpc>
        <a:spcBef>
          <a:spcPts val="1000"/>
        </a:spcBef>
        <a:buFont typeface="Arial" panose="020B0604020202020204" pitchFamily="34" charset="0"/>
        <a:buChar char="•"/>
        <a:defRPr sz="2600" kern="1200" spc="50">
          <a:solidFill>
            <a:schemeClr val="tx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2200" kern="1200" spc="50">
          <a:solidFill>
            <a:schemeClr val="tx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2000" kern="1200" spc="50">
          <a:solidFill>
            <a:schemeClr val="tx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800" kern="1200" spc="50">
          <a:solidFill>
            <a:schemeClr val="tx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800" kern="1200" spc="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07068889"/>
      </p:ext>
    </p:extLst>
  </p:cSld>
  <p:clrMap bg1="lt1" tx1="dk1" bg2="lt2" tx2="dk2" accent1="accent1" accent2="accent2" accent3="accent3" accent4="accent4" accent5="accent5" accent6="accent6" hlink="hlink" folHlink="folHlink"/>
  <p:sldLayoutIdLst>
    <p:sldLayoutId id="2147483833" r:id="rId1"/>
    <p:sldLayoutId id="214748383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61" r:id="rId1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19265389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73905587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54419796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https://hatoraku.com/" TargetMode="External"/><Relationship Id="rId3" Type="http://schemas.openxmlformats.org/officeDocument/2006/relationships/hyperlink" Target="https://heartlibrary.ppecc.net/" TargetMode="External"/><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ppecc.net/wp-content/uploads/2022/02/withHeart&#12503;&#12525;&#12472;&#12455;&#12463;&#12488;2021&#27963;&#21205;&#12524;&#12509;&#12540;&#12488;.pdf" TargetMode="External"/><Relationship Id="rId2" Type="http://schemas.openxmlformats.org/officeDocument/2006/relationships/hyperlink" Target="https://ppecc.net/wp-content/uploads/2022/02/with-Heart&#12503;&#12525;&#12472;&#12455;&#12463;&#12488;2021&#22577;&#21578;&#26360;.pdf" TargetMode="External"/><Relationship Id="rId1" Type="http://schemas.openxmlformats.org/officeDocument/2006/relationships/slideLayout" Target="../slideLayouts/slideLayout12.xml"/><Relationship Id="rId6" Type="http://schemas.openxmlformats.org/officeDocument/2006/relationships/hyperlink" Target="https://ppecc.net/wp-content/uploads/2024/02/with-Heart&#12503;&#12525;&#12472;&#12455;&#12463;&#12488;2023&#22577;&#21578;&#26360;.pdf" TargetMode="External"/><Relationship Id="rId5" Type="http://schemas.openxmlformats.org/officeDocument/2006/relationships/hyperlink" Target="https://ppecc.net/wp-content/uploads/2023/01/withHeart&#12503;&#12525;&#12472;&#12455;&#12463;&#12488;2022&#27963;&#21205;&#12524;&#12509;&#12540;&#12488;.pdf" TargetMode="External"/><Relationship Id="rId4" Type="http://schemas.openxmlformats.org/officeDocument/2006/relationships/hyperlink" Target="https://ppecc.net/wp-content/uploads/2023/01/with-Heart&#12503;&#12525;&#12472;&#12455;&#12463;&#12488;2022&#22577;&#21578;&#26360;_&#12454;&#12455;&#12502;&#29992;.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4.jpg"/><Relationship Id="rId5" Type="http://schemas.openxmlformats.org/officeDocument/2006/relationships/hyperlink" Target="mailto:info@ppecc.jp"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5.xml"/><Relationship Id="rId4" Type="http://schemas.openxmlformats.org/officeDocument/2006/relationships/hyperlink" Target="https://ppecc.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withheart@ppecc.jp" TargetMode="External"/><Relationship Id="rId2" Type="http://schemas.openxmlformats.org/officeDocument/2006/relationships/hyperlink" Target="https://ppecc.net/sandoudantai_new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1892C14-8EC5-4173-9E4D-FD3E1B51C89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tretch>
            <a:fillRect/>
          </a:stretch>
        </p:blipFill>
        <p:spPr bwMode="auto">
          <a:xfrm>
            <a:off x="1742744" y="819000"/>
            <a:ext cx="5658512" cy="522000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テキスト ボックス 7">
            <a:extLst>
              <a:ext uri="{FF2B5EF4-FFF2-40B4-BE49-F238E27FC236}">
                <a16:creationId xmlns:a16="http://schemas.microsoft.com/office/drawing/2014/main" id="{80600C43-D620-41C8-BB1A-986FDF860F18}"/>
              </a:ext>
            </a:extLst>
          </p:cNvPr>
          <p:cNvSpPr txBox="1"/>
          <p:nvPr/>
        </p:nvSpPr>
        <p:spPr>
          <a:xfrm>
            <a:off x="4618727" y="6039000"/>
            <a:ext cx="4393222" cy="786690"/>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一般社団法人ピーペック</a:t>
            </a:r>
            <a:endParaRPr kumimoji="0"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with Heart</a:t>
            </a:r>
            <a:r>
              <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プロジェクト事務局</a:t>
            </a:r>
          </a:p>
        </p:txBody>
      </p:sp>
      <p:sp>
        <p:nvSpPr>
          <p:cNvPr id="3" name="四角形: 角を丸くする 2">
            <a:extLst>
              <a:ext uri="{FF2B5EF4-FFF2-40B4-BE49-F238E27FC236}">
                <a16:creationId xmlns:a16="http://schemas.microsoft.com/office/drawing/2014/main" id="{E21628FE-DAE0-7499-4628-FA8BE80B2FC1}"/>
              </a:ext>
            </a:extLst>
          </p:cNvPr>
          <p:cNvSpPr/>
          <p:nvPr/>
        </p:nvSpPr>
        <p:spPr>
          <a:xfrm>
            <a:off x="7132320" y="365760"/>
            <a:ext cx="1584960" cy="312420"/>
          </a:xfrm>
          <a:prstGeom prst="roundRect">
            <a:avLst>
              <a:gd name="adj" fmla="val 50000"/>
            </a:avLst>
          </a:prstGeom>
          <a:solidFill>
            <a:srgbClr val="FF0000"/>
          </a:solidFill>
          <a:ln w="28575">
            <a:solidFill>
              <a:srgbClr val="FF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賛同団体向け</a:t>
            </a:r>
          </a:p>
        </p:txBody>
      </p:sp>
      <p:pic>
        <p:nvPicPr>
          <p:cNvPr id="9" name="図 8" descr="テキスト&#10;&#10;自動的に生成された説明">
            <a:extLst>
              <a:ext uri="{FF2B5EF4-FFF2-40B4-BE49-F238E27FC236}">
                <a16:creationId xmlns:a16="http://schemas.microsoft.com/office/drawing/2014/main" id="{511F8BFC-F255-781F-F663-386784FC4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7960"/>
            <a:ext cx="9144000" cy="3662246"/>
          </a:xfrm>
          <a:prstGeom prst="rect">
            <a:avLst/>
          </a:prstGeom>
        </p:spPr>
      </p:pic>
    </p:spTree>
    <p:extLst>
      <p:ext uri="{BB962C8B-B14F-4D97-AF65-F5344CB8AC3E}">
        <p14:creationId xmlns:p14="http://schemas.microsoft.com/office/powerpoint/2010/main" val="395873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78064" y="903662"/>
            <a:ext cx="7796235" cy="2771910"/>
            <a:chOff x="678064" y="3680428"/>
            <a:chExt cx="7796235" cy="2771910"/>
          </a:xfrm>
        </p:grpSpPr>
        <p:sp>
          <p:nvSpPr>
            <p:cNvPr id="26" name="正方形/長方形 25">
              <a:extLst>
                <a:ext uri="{FF2B5EF4-FFF2-40B4-BE49-F238E27FC236}">
                  <a16:creationId xmlns:a16="http://schemas.microsoft.com/office/drawing/2014/main" id="{15A4C976-6261-4CA2-B3EF-7B63F03A0ABC}"/>
                </a:ext>
              </a:extLst>
            </p:cNvPr>
            <p:cNvSpPr/>
            <p:nvPr/>
          </p:nvSpPr>
          <p:spPr>
            <a:xfrm>
              <a:off x="678064" y="3680428"/>
              <a:ext cx="7787274" cy="2771910"/>
            </a:xfrm>
            <a:prstGeom prst="rect">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2534265F-323A-4A12-9952-F046FFA91C80}"/>
                </a:ext>
              </a:extLst>
            </p:cNvPr>
            <p:cNvSpPr txBox="1"/>
            <p:nvPr/>
          </p:nvSpPr>
          <p:spPr>
            <a:xfrm>
              <a:off x="2062716" y="5159367"/>
              <a:ext cx="6384688" cy="963469"/>
            </a:xfrm>
            <a:prstGeom prst="rect">
              <a:avLst/>
            </a:prstGeom>
            <a:noFill/>
            <a:ln>
              <a:noFill/>
            </a:ln>
          </p:spPr>
          <p:txBody>
            <a:bodyPr wrap="square" rtlCol="0" anchor="ctr">
              <a:sp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dirty="0">
                  <a:solidFill>
                    <a:prstClr val="black"/>
                  </a:solidFill>
                  <a:latin typeface="BIZ UDゴシック" panose="020B0400000000000000" pitchFamily="49" charset="-128"/>
                  <a:ea typeface="BIZ UDゴシック" panose="020B0400000000000000" pitchFamily="49" charset="-128"/>
                </a:rPr>
                <a:t>心臓病をもつ当事者のこえだけでなく、心臓病に</a:t>
              </a:r>
              <a:r>
                <a:rPr kumimoji="1" lang="ja-JP" altLang="en-US"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関心がある</a:t>
              </a:r>
              <a:endParaRPr kumimoji="1" lang="en-US" altLang="ja-JP"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幅広い層の小さなこえも拾い上げ、心臓病にかかわる</a:t>
              </a:r>
              <a:br>
                <a:rPr kumimoji="1" lang="en-US" altLang="ja-JP"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ステークホルダーで共有し、届けるべきこえを検討する</a:t>
              </a:r>
              <a:endParaRPr kumimoji="1" lang="en-US" altLang="ja-JP"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4" name="四角形: 角を丸くする 33">
              <a:extLst>
                <a:ext uri="{FF2B5EF4-FFF2-40B4-BE49-F238E27FC236}">
                  <a16:creationId xmlns:a16="http://schemas.microsoft.com/office/drawing/2014/main" id="{169F2F56-8C66-41BA-A87A-0435B679BDCF}"/>
                </a:ext>
              </a:extLst>
            </p:cNvPr>
            <p:cNvSpPr/>
            <p:nvPr/>
          </p:nvSpPr>
          <p:spPr>
            <a:xfrm>
              <a:off x="803466" y="4660146"/>
              <a:ext cx="972000" cy="23351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テーマ</a:t>
              </a:r>
            </a:p>
          </p:txBody>
        </p:sp>
        <p:sp>
          <p:nvSpPr>
            <p:cNvPr id="32" name="テキスト ボックス 31">
              <a:extLst>
                <a:ext uri="{FF2B5EF4-FFF2-40B4-BE49-F238E27FC236}">
                  <a16:creationId xmlns:a16="http://schemas.microsoft.com/office/drawing/2014/main" id="{7F35F737-1136-9C8E-38CC-B4A826C2B8B9}"/>
                </a:ext>
              </a:extLst>
            </p:cNvPr>
            <p:cNvSpPr txBox="1"/>
            <p:nvPr/>
          </p:nvSpPr>
          <p:spPr>
            <a:xfrm>
              <a:off x="1952199" y="4445700"/>
              <a:ext cx="6522100" cy="563296"/>
            </a:xfrm>
            <a:prstGeom prst="rect">
              <a:avLst/>
            </a:prstGeom>
            <a:noFill/>
            <a:ln>
              <a:noFill/>
            </a:ln>
          </p:spPr>
          <p:txBody>
            <a:bodyPr wrap="square" rtlCol="0" anchor="ctr">
              <a:spAutoFit/>
            </a:bodyPr>
            <a:lstStyle/>
            <a:p>
              <a:pPr marL="0" marR="0" lvl="0" indent="0" defTabSz="457200" rtl="0" eaLnBrk="1" fontAlgn="auto" latinLnBrk="0" hangingPunct="1">
                <a:lnSpc>
                  <a:spcPct val="12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n-cs"/>
                </a:rPr>
                <a:t>こえを集めて</a:t>
              </a:r>
              <a:r>
                <a:rPr kumimoji="1" lang="ja-JP" altLang="en-US" sz="3000" b="1" dirty="0">
                  <a:solidFill>
                    <a:srgbClr val="002060"/>
                  </a:solidFill>
                  <a:latin typeface="BIZ UDゴシック" panose="020B0400000000000000" pitchFamily="49" charset="-128"/>
                  <a:ea typeface="BIZ UDゴシック" panose="020B0400000000000000" pitchFamily="49" charset="-128"/>
                </a:rPr>
                <a:t>、届ける基盤</a:t>
              </a:r>
              <a:r>
                <a:rPr kumimoji="1" lang="ja-JP" altLang="en-US" sz="3000" b="1"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n-cs"/>
                </a:rPr>
                <a:t>をつくる</a:t>
              </a:r>
            </a:p>
          </p:txBody>
        </p:sp>
      </p:grpSp>
      <p:sp>
        <p:nvSpPr>
          <p:cNvPr id="8" name="二等辺三角形 7">
            <a:extLst>
              <a:ext uri="{FF2B5EF4-FFF2-40B4-BE49-F238E27FC236}">
                <a16:creationId xmlns:a16="http://schemas.microsoft.com/office/drawing/2014/main" id="{8FC6F86E-AB5F-46F3-9FC3-89FE8D7FC51D}"/>
              </a:ext>
            </a:extLst>
          </p:cNvPr>
          <p:cNvSpPr/>
          <p:nvPr/>
        </p:nvSpPr>
        <p:spPr>
          <a:xfrm rot="10800000" flipV="1">
            <a:off x="3492000" y="3792835"/>
            <a:ext cx="2160000" cy="252000"/>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5" name="グループ化 4"/>
          <p:cNvGrpSpPr/>
          <p:nvPr/>
        </p:nvGrpSpPr>
        <p:grpSpPr>
          <a:xfrm>
            <a:off x="695987" y="5467195"/>
            <a:ext cx="7778313" cy="894301"/>
            <a:chOff x="695987" y="903662"/>
            <a:chExt cx="7778313" cy="894301"/>
          </a:xfrm>
        </p:grpSpPr>
        <p:sp>
          <p:nvSpPr>
            <p:cNvPr id="7" name="テキスト ボックス 6">
              <a:extLst>
                <a:ext uri="{FF2B5EF4-FFF2-40B4-BE49-F238E27FC236}">
                  <a16:creationId xmlns:a16="http://schemas.microsoft.com/office/drawing/2014/main" id="{93BD6C36-F85D-4A0D-829D-A4149D2AD9DB}"/>
                </a:ext>
              </a:extLst>
            </p:cNvPr>
            <p:cNvSpPr txBox="1"/>
            <p:nvPr/>
          </p:nvSpPr>
          <p:spPr>
            <a:xfrm>
              <a:off x="1952199" y="1279400"/>
              <a:ext cx="6264000" cy="469103"/>
            </a:xfrm>
            <a:prstGeom prst="rect">
              <a:avLst/>
            </a:prstGeom>
            <a:noFill/>
            <a:ln>
              <a:noFill/>
            </a:ln>
          </p:spPr>
          <p:txBody>
            <a:bodyPr wrap="square" rtlCol="0" anchor="ctr">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心臓病をもつ人と企業の距離を縮める</a:t>
              </a:r>
            </a:p>
          </p:txBody>
        </p:sp>
        <p:pic>
          <p:nvPicPr>
            <p:cNvPr id="17" name="図 16" descr="ロゴ が含まれている画像&#10;&#10;自動的に生成された説明">
              <a:extLst>
                <a:ext uri="{FF2B5EF4-FFF2-40B4-BE49-F238E27FC236}">
                  <a16:creationId xmlns:a16="http://schemas.microsoft.com/office/drawing/2014/main" id="{39A0E628-8BCA-4874-BD47-1FA2BE47B4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888" r="620" b="36441"/>
            <a:stretch/>
          </p:blipFill>
          <p:spPr>
            <a:xfrm>
              <a:off x="784303" y="967274"/>
              <a:ext cx="3235097" cy="360000"/>
            </a:xfrm>
            <a:prstGeom prst="rect">
              <a:avLst/>
            </a:prstGeom>
          </p:spPr>
        </p:pic>
        <p:sp>
          <p:nvSpPr>
            <p:cNvPr id="24" name="正方形/長方形 23">
              <a:extLst>
                <a:ext uri="{FF2B5EF4-FFF2-40B4-BE49-F238E27FC236}">
                  <a16:creationId xmlns:a16="http://schemas.microsoft.com/office/drawing/2014/main" id="{10A83485-755F-47EF-8D5C-643A534A6A6C}"/>
                </a:ext>
              </a:extLst>
            </p:cNvPr>
            <p:cNvSpPr/>
            <p:nvPr/>
          </p:nvSpPr>
          <p:spPr>
            <a:xfrm>
              <a:off x="695987" y="903662"/>
              <a:ext cx="7778313" cy="8943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四角形: 角を丸くする 30">
              <a:extLst>
                <a:ext uri="{FF2B5EF4-FFF2-40B4-BE49-F238E27FC236}">
                  <a16:creationId xmlns:a16="http://schemas.microsoft.com/office/drawing/2014/main" id="{4E7D5BC0-2D52-48C4-95C8-8F4364429255}"/>
                </a:ext>
              </a:extLst>
            </p:cNvPr>
            <p:cNvSpPr/>
            <p:nvPr/>
          </p:nvSpPr>
          <p:spPr>
            <a:xfrm>
              <a:off x="803466" y="1406978"/>
              <a:ext cx="972000" cy="23351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テーマ</a:t>
              </a:r>
            </a:p>
          </p:txBody>
        </p:sp>
      </p:grpSp>
      <p:grpSp>
        <p:nvGrpSpPr>
          <p:cNvPr id="4" name="グループ化 3"/>
          <p:cNvGrpSpPr/>
          <p:nvPr/>
        </p:nvGrpSpPr>
        <p:grpSpPr>
          <a:xfrm>
            <a:off x="687025" y="4115159"/>
            <a:ext cx="7778313" cy="912450"/>
            <a:chOff x="687025" y="2230216"/>
            <a:chExt cx="7778313" cy="912450"/>
          </a:xfrm>
        </p:grpSpPr>
        <p:pic>
          <p:nvPicPr>
            <p:cNvPr id="15" name="図 14" descr="ロゴ&#10;&#10;中程度の精度で自動的に生成された説明">
              <a:extLst>
                <a:ext uri="{FF2B5EF4-FFF2-40B4-BE49-F238E27FC236}">
                  <a16:creationId xmlns:a16="http://schemas.microsoft.com/office/drawing/2014/main" id="{240610C1-DEC2-41C4-A0EF-B2DBD572D9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2" t="31331" r="892" b="33335"/>
            <a:stretch/>
          </p:blipFill>
          <p:spPr>
            <a:xfrm>
              <a:off x="847058" y="2230216"/>
              <a:ext cx="3095813" cy="468000"/>
            </a:xfrm>
            <a:prstGeom prst="rect">
              <a:avLst/>
            </a:prstGeom>
          </p:spPr>
        </p:pic>
        <p:sp>
          <p:nvSpPr>
            <p:cNvPr id="3" name="テキスト ボックス 2">
              <a:extLst>
                <a:ext uri="{FF2B5EF4-FFF2-40B4-BE49-F238E27FC236}">
                  <a16:creationId xmlns:a16="http://schemas.microsoft.com/office/drawing/2014/main" id="{5445CB9B-0522-FF3E-81B7-73958F7409B0}"/>
                </a:ext>
              </a:extLst>
            </p:cNvPr>
            <p:cNvSpPr txBox="1"/>
            <p:nvPr/>
          </p:nvSpPr>
          <p:spPr>
            <a:xfrm>
              <a:off x="1943237" y="2624103"/>
              <a:ext cx="6264000" cy="469103"/>
            </a:xfrm>
            <a:prstGeom prst="rect">
              <a:avLst/>
            </a:prstGeom>
            <a:noFill/>
            <a:ln>
              <a:noFill/>
            </a:ln>
          </p:spPr>
          <p:txBody>
            <a:bodyPr wrap="square" rtlCol="0" anchor="ctr">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仲間を増やし</a:t>
              </a:r>
              <a:r>
                <a:rPr kumimoji="1" lang="ja-JP" altLang="en-US" sz="2400" dirty="0">
                  <a:solidFill>
                    <a:prstClr val="black"/>
                  </a:solidFill>
                  <a:latin typeface="BIZ UDゴシック" panose="020B0400000000000000" pitchFamily="49" charset="-128"/>
                  <a:ea typeface="BIZ UDゴシック" panose="020B0400000000000000" pitchFamily="49" charset="-128"/>
                </a:rPr>
                <a:t>、</a:t>
              </a:r>
              <a:r>
                <a:rPr kumimoji="1" lang="ja-JP" altLang="en-US" sz="2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つながれる仕組みをつくる</a:t>
              </a:r>
            </a:p>
          </p:txBody>
        </p:sp>
        <p:sp>
          <p:nvSpPr>
            <p:cNvPr id="11" name="正方形/長方形 10">
              <a:extLst>
                <a:ext uri="{FF2B5EF4-FFF2-40B4-BE49-F238E27FC236}">
                  <a16:creationId xmlns:a16="http://schemas.microsoft.com/office/drawing/2014/main" id="{26CD27A7-B4C3-46AE-D0D8-1D36BE5856D2}"/>
                </a:ext>
              </a:extLst>
            </p:cNvPr>
            <p:cNvSpPr/>
            <p:nvPr/>
          </p:nvSpPr>
          <p:spPr>
            <a:xfrm>
              <a:off x="687025" y="2248365"/>
              <a:ext cx="7778313" cy="8943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361FCF1C-5149-C6C7-D4E4-EB2236627803}"/>
                </a:ext>
              </a:extLst>
            </p:cNvPr>
            <p:cNvSpPr/>
            <p:nvPr/>
          </p:nvSpPr>
          <p:spPr>
            <a:xfrm>
              <a:off x="803466" y="2751681"/>
              <a:ext cx="972000" cy="23351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テーマ</a:t>
              </a:r>
            </a:p>
          </p:txBody>
        </p:sp>
      </p:grpSp>
      <p:sp>
        <p:nvSpPr>
          <p:cNvPr id="13" name="二等辺三角形 12">
            <a:extLst>
              <a:ext uri="{FF2B5EF4-FFF2-40B4-BE49-F238E27FC236}">
                <a16:creationId xmlns:a16="http://schemas.microsoft.com/office/drawing/2014/main" id="{59E607C5-13D0-34FC-1A3E-12021A0C6A01}"/>
              </a:ext>
            </a:extLst>
          </p:cNvPr>
          <p:cNvSpPr/>
          <p:nvPr/>
        </p:nvSpPr>
        <p:spPr>
          <a:xfrm rot="10800000" flipV="1">
            <a:off x="3492000" y="5105171"/>
            <a:ext cx="2160000" cy="252000"/>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タイトル 1">
            <a:extLst>
              <a:ext uri="{FF2B5EF4-FFF2-40B4-BE49-F238E27FC236}">
                <a16:creationId xmlns:a16="http://schemas.microsoft.com/office/drawing/2014/main" id="{690850DF-C963-0E7F-A493-C4D4902E21C3}"/>
              </a:ext>
            </a:extLst>
          </p:cNvPr>
          <p:cNvSpPr>
            <a:spLocks noGrp="1"/>
          </p:cNvSpPr>
          <p:nvPr>
            <p:ph type="title"/>
          </p:nvPr>
        </p:nvSpPr>
        <p:spPr>
          <a:xfrm>
            <a:off x="480020" y="267418"/>
            <a:ext cx="7886700" cy="457205"/>
          </a:xfrm>
        </p:spPr>
        <p:txBody>
          <a:bodyPr>
            <a:normAutofit/>
          </a:bodyPr>
          <a:lstStyle/>
          <a:p>
            <a:r>
              <a:rPr lang="ja-JP" altLang="en-US" b="1" dirty="0">
                <a:latin typeface="BIZ UDPゴシック" panose="020B0400000000000000" pitchFamily="50" charset="-128"/>
                <a:ea typeface="BIZ UDPゴシック" panose="020B0400000000000000" pitchFamily="50" charset="-128"/>
              </a:rPr>
              <a:t>プロジェクトテーマの軌跡 </a:t>
            </a:r>
            <a:r>
              <a:rPr lang="ja-JP" altLang="en-US" sz="1800" b="1" dirty="0">
                <a:latin typeface="BIZ UDPゴシック" panose="020B0400000000000000" pitchFamily="50" charset="-128"/>
                <a:ea typeface="BIZ UDPゴシック" panose="020B0400000000000000" pitchFamily="50" charset="-128"/>
              </a:rPr>
              <a:t>（</a:t>
            </a:r>
            <a:r>
              <a:rPr lang="en-US" altLang="ja-JP" sz="1800" b="1" dirty="0">
                <a:latin typeface="BIZ UDPゴシック" panose="020B0400000000000000" pitchFamily="50" charset="-128"/>
                <a:ea typeface="BIZ UDPゴシック" panose="020B0400000000000000" pitchFamily="50" charset="-128"/>
              </a:rPr>
              <a:t>2021</a:t>
            </a:r>
            <a:r>
              <a:rPr lang="ja-JP" altLang="en-US" sz="1800" b="1" dirty="0">
                <a:latin typeface="BIZ UDPゴシック" panose="020B0400000000000000" pitchFamily="50" charset="-128"/>
                <a:ea typeface="BIZ UDPゴシック" panose="020B0400000000000000" pitchFamily="50" charset="-128"/>
              </a:rPr>
              <a:t>～</a:t>
            </a:r>
            <a:r>
              <a:rPr lang="en-US" altLang="ja-JP" sz="1800" b="1" dirty="0">
                <a:latin typeface="BIZ UDPゴシック" panose="020B0400000000000000" pitchFamily="50" charset="-128"/>
                <a:ea typeface="BIZ UDPゴシック" panose="020B0400000000000000" pitchFamily="50" charset="-128"/>
              </a:rPr>
              <a:t>2023-24</a:t>
            </a:r>
            <a:r>
              <a:rPr lang="ja-JP" altLang="en-US" sz="1800" b="1" dirty="0">
                <a:latin typeface="BIZ UDPゴシック" panose="020B0400000000000000" pitchFamily="50" charset="-128"/>
                <a:ea typeface="BIZ UDPゴシック" panose="020B0400000000000000" pitchFamily="50" charset="-128"/>
              </a:rPr>
              <a:t>）</a:t>
            </a:r>
            <a:endParaRPr lang="ja-JP" altLang="en-US" b="1" dirty="0">
              <a:latin typeface="BIZ UDPゴシック" panose="020B0400000000000000" pitchFamily="50" charset="-128"/>
              <a:ea typeface="BIZ UDPゴシック" panose="020B0400000000000000" pitchFamily="50" charset="-128"/>
            </a:endParaRPr>
          </a:p>
        </p:txBody>
      </p:sp>
      <p:sp>
        <p:nvSpPr>
          <p:cNvPr id="22" name="スライド番号プレースホルダー 1">
            <a:extLst>
              <a:ext uri="{FF2B5EF4-FFF2-40B4-BE49-F238E27FC236}">
                <a16:creationId xmlns:a16="http://schemas.microsoft.com/office/drawing/2014/main" id="{FB1C5DC4-0A8E-78A2-FA15-044F2B04F1E9}"/>
              </a:ext>
            </a:extLst>
          </p:cNvPr>
          <p:cNvSpPr txBox="1">
            <a:spLocks/>
          </p:cNvSpPr>
          <p:nvPr/>
        </p:nvSpPr>
        <p:spPr>
          <a:xfrm>
            <a:off x="7079044" y="6609806"/>
            <a:ext cx="2057400" cy="25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2AB8D17-7E21-4899-8959-82F1BA5DE154}" type="slidenum">
              <a:rPr kumimoji="1" lang="ja-JP" altLang="en-US" sz="900" smtClean="0">
                <a:solidFill>
                  <a:prstClr val="black">
                    <a:lumMod val="50000"/>
                    <a:lumOff val="50000"/>
                  </a:prstClr>
                </a:solidFill>
                <a:latin typeface="BIZ UDPゴシック" panose="020B0400000000000000" pitchFamily="50" charset="-128"/>
                <a:ea typeface="BIZ UDPゴシック" panose="020B0400000000000000" pitchFamily="50" charset="-128"/>
              </a:rPr>
              <a:pPr algn="r"/>
              <a:t>10</a:t>
            </a:fld>
            <a:endParaRPr kumimoji="1" lang="ja-JP" altLang="en-US" sz="900" dirty="0">
              <a:solidFill>
                <a:prstClr val="black">
                  <a:lumMod val="50000"/>
                  <a:lumOff val="50000"/>
                </a:prstClr>
              </a:solidFill>
              <a:latin typeface="BIZ UDPゴシック" panose="020B0400000000000000" pitchFamily="50" charset="-128"/>
              <a:ea typeface="BIZ UDPゴシック" panose="020B0400000000000000" pitchFamily="50" charset="-128"/>
            </a:endParaRPr>
          </a:p>
        </p:txBody>
      </p:sp>
      <p:pic>
        <p:nvPicPr>
          <p:cNvPr id="10" name="図 9" descr="テキスト が含まれている画像&#10;&#10;自動的に生成された説明">
            <a:extLst>
              <a:ext uri="{FF2B5EF4-FFF2-40B4-BE49-F238E27FC236}">
                <a16:creationId xmlns:a16="http://schemas.microsoft.com/office/drawing/2014/main" id="{76FEE1FC-FFD0-2F07-A922-AF08250EE3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74" t="39826" r="9153" b="40505"/>
          <a:stretch/>
        </p:blipFill>
        <p:spPr>
          <a:xfrm>
            <a:off x="847058" y="1036245"/>
            <a:ext cx="3366140" cy="324000"/>
          </a:xfrm>
          <a:prstGeom prst="rect">
            <a:avLst/>
          </a:prstGeom>
        </p:spPr>
      </p:pic>
    </p:spTree>
    <p:extLst>
      <p:ext uri="{BB962C8B-B14F-4D97-AF65-F5344CB8AC3E}">
        <p14:creationId xmlns:p14="http://schemas.microsoft.com/office/powerpoint/2010/main" val="108258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1892C14-8EC5-4173-9E4D-FD3E1B51C89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tretch>
            <a:fillRect/>
          </a:stretch>
        </p:blipFill>
        <p:spPr bwMode="auto">
          <a:xfrm>
            <a:off x="1742744" y="819000"/>
            <a:ext cx="5658512" cy="522000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スライド番号プレースホルダー 1">
            <a:extLst>
              <a:ext uri="{FF2B5EF4-FFF2-40B4-BE49-F238E27FC236}">
                <a16:creationId xmlns:a16="http://schemas.microsoft.com/office/drawing/2014/main" id="{12A30610-177D-623E-2360-E46754B5611F}"/>
              </a:ext>
            </a:extLst>
          </p:cNvPr>
          <p:cNvSpPr>
            <a:spLocks noGrp="1"/>
          </p:cNvSpPr>
          <p:nvPr>
            <p:ph type="sldNum" sz="quarter" idx="4294967295"/>
          </p:nvPr>
        </p:nvSpPr>
        <p:spPr>
          <a:xfrm>
            <a:off x="7086600" y="6610350"/>
            <a:ext cx="2057400" cy="2508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3DECD3C-565B-1F7F-8E3D-FB848F94E499}"/>
              </a:ext>
            </a:extLst>
          </p:cNvPr>
          <p:cNvSpPr txBox="1"/>
          <p:nvPr/>
        </p:nvSpPr>
        <p:spPr>
          <a:xfrm>
            <a:off x="972000" y="2522413"/>
            <a:ext cx="7200000" cy="1185646"/>
          </a:xfrm>
          <a:prstGeom prst="rect">
            <a:avLst/>
          </a:prstGeom>
          <a:solidFill>
            <a:schemeClr val="bg1"/>
          </a:solidFill>
        </p:spPr>
        <p:txBody>
          <a:bodyPr wrap="square" anchor="ctr">
            <a:spAutoFit/>
          </a:bodyPr>
          <a:lstStyle/>
          <a:p>
            <a:pPr lvl="0" algn="ctr" defTabSz="914400">
              <a:lnSpc>
                <a:spcPct val="120000"/>
              </a:lnSpc>
              <a:defRPr/>
            </a:pPr>
            <a:r>
              <a:rPr lang="en-US" altLang="ja-JP" sz="3200" b="1" dirty="0">
                <a:solidFill>
                  <a:prstClr val="black"/>
                </a:solidFill>
                <a:latin typeface="BIZ UDPゴシック" panose="020B0400000000000000" pitchFamily="50" charset="-128"/>
                <a:ea typeface="BIZ UDPゴシック" panose="020B0400000000000000" pitchFamily="50" charset="-128"/>
              </a:rPr>
              <a:t>with Heart </a:t>
            </a:r>
            <a:r>
              <a:rPr lang="ja-JP" altLang="en-US" sz="3200" b="1" dirty="0">
                <a:solidFill>
                  <a:prstClr val="black"/>
                </a:solidFill>
                <a:latin typeface="BIZ UDPゴシック" panose="020B0400000000000000" pitchFamily="50" charset="-128"/>
                <a:ea typeface="BIZ UDPゴシック" panose="020B0400000000000000" pitchFamily="50" charset="-128"/>
              </a:rPr>
              <a:t>プロジェクト </a:t>
            </a:r>
            <a:r>
              <a:rPr lang="en-US" altLang="ja-JP" sz="3200" b="1" dirty="0">
                <a:solidFill>
                  <a:srgbClr val="C00000"/>
                </a:solidFill>
                <a:latin typeface="BIZ UDPゴシック" panose="020B0400000000000000" pitchFamily="50" charset="-128"/>
                <a:ea typeface="BIZ UDPゴシック" panose="020B0400000000000000" pitchFamily="50" charset="-128"/>
              </a:rPr>
              <a:t>2025</a:t>
            </a:r>
          </a:p>
          <a:p>
            <a:pPr lvl="0" algn="ctr" defTabSz="914400">
              <a:lnSpc>
                <a:spcPct val="120000"/>
              </a:lnSpc>
              <a:defRPr/>
            </a:pPr>
            <a:r>
              <a:rPr lang="ja-JP" altLang="en-US" sz="3200" b="1" dirty="0">
                <a:latin typeface="BIZ UDPゴシック" panose="020B0400000000000000" pitchFamily="50" charset="-128"/>
                <a:ea typeface="BIZ UDPゴシック" panose="020B0400000000000000" pitchFamily="50" charset="-128"/>
              </a:rPr>
              <a:t>活動計画</a:t>
            </a:r>
            <a:endParaRPr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574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スライド番号プレースホルダー 1">
            <a:extLst>
              <a:ext uri="{FF2B5EF4-FFF2-40B4-BE49-F238E27FC236}">
                <a16:creationId xmlns:a16="http://schemas.microsoft.com/office/drawing/2014/main" id="{FB1C5DC4-0A8E-78A2-FA15-044F2B04F1E9}"/>
              </a:ext>
            </a:extLst>
          </p:cNvPr>
          <p:cNvSpPr txBox="1">
            <a:spLocks/>
          </p:cNvSpPr>
          <p:nvPr/>
        </p:nvSpPr>
        <p:spPr>
          <a:xfrm>
            <a:off x="7079044" y="6609806"/>
            <a:ext cx="2057400" cy="25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タイトル 1">
            <a:extLst>
              <a:ext uri="{FF2B5EF4-FFF2-40B4-BE49-F238E27FC236}">
                <a16:creationId xmlns:a16="http://schemas.microsoft.com/office/drawing/2014/main" id="{690850DF-C963-0E7F-A493-C4D4902E21C3}"/>
              </a:ext>
            </a:extLst>
          </p:cNvPr>
          <p:cNvSpPr>
            <a:spLocks noGrp="1"/>
          </p:cNvSpPr>
          <p:nvPr>
            <p:ph type="title"/>
          </p:nvPr>
        </p:nvSpPr>
        <p:spPr>
          <a:xfrm>
            <a:off x="480020" y="267418"/>
            <a:ext cx="5171979" cy="457205"/>
          </a:xfrm>
        </p:spPr>
        <p:txBody>
          <a:bodyPr>
            <a:normAutofit/>
          </a:bodyPr>
          <a:lstStyle/>
          <a:p>
            <a:r>
              <a:rPr lang="en-US" altLang="ja-JP" b="1" dirty="0">
                <a:latin typeface="BIZ UDPゴシック" panose="020B0400000000000000" pitchFamily="50" charset="-128"/>
                <a:ea typeface="BIZ UDPゴシック" panose="020B0400000000000000" pitchFamily="50" charset="-128"/>
              </a:rPr>
              <a:t>2025</a:t>
            </a:r>
            <a:r>
              <a:rPr lang="ja-JP" altLang="en-US" b="1" dirty="0">
                <a:latin typeface="BIZ UDPゴシック" panose="020B0400000000000000" pitchFamily="50" charset="-128"/>
                <a:ea typeface="BIZ UDPゴシック" panose="020B0400000000000000" pitchFamily="50" charset="-128"/>
              </a:rPr>
              <a:t>年のプロジェクトテーマ</a:t>
            </a:r>
          </a:p>
        </p:txBody>
      </p:sp>
      <p:sp>
        <p:nvSpPr>
          <p:cNvPr id="4" name="タイトル 2">
            <a:extLst>
              <a:ext uri="{FF2B5EF4-FFF2-40B4-BE49-F238E27FC236}">
                <a16:creationId xmlns:a16="http://schemas.microsoft.com/office/drawing/2014/main" id="{AB02302A-4AFE-F0D1-23A7-8D36CFFA0654}"/>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with Heart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プロジェクト</a:t>
            </a:r>
            <a:r>
              <a:rPr kumimoji="1" lang="en-US" altLang="ja-JP" sz="14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j-cs"/>
              </a:rPr>
              <a:t>2025</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grpSp>
        <p:nvGrpSpPr>
          <p:cNvPr id="12" name="グループ化 11">
            <a:extLst>
              <a:ext uri="{FF2B5EF4-FFF2-40B4-BE49-F238E27FC236}">
                <a16:creationId xmlns:a16="http://schemas.microsoft.com/office/drawing/2014/main" id="{E180B86A-DFE5-A766-AA57-FCBF0E100325}"/>
              </a:ext>
            </a:extLst>
          </p:cNvPr>
          <p:cNvGrpSpPr/>
          <p:nvPr/>
        </p:nvGrpSpPr>
        <p:grpSpPr>
          <a:xfrm>
            <a:off x="1155348" y="1172290"/>
            <a:ext cx="6851233" cy="1188381"/>
            <a:chOff x="1146383" y="1163328"/>
            <a:chExt cx="6851233" cy="1188381"/>
          </a:xfrm>
        </p:grpSpPr>
        <p:grpSp>
          <p:nvGrpSpPr>
            <p:cNvPr id="7" name="グループ化 6"/>
            <p:cNvGrpSpPr/>
            <p:nvPr/>
          </p:nvGrpSpPr>
          <p:grpSpPr>
            <a:xfrm>
              <a:off x="1146383" y="1163328"/>
              <a:ext cx="6851233" cy="1188381"/>
              <a:chOff x="1146383" y="3437466"/>
              <a:chExt cx="6851233" cy="1188381"/>
            </a:xfrm>
          </p:grpSpPr>
          <p:grpSp>
            <p:nvGrpSpPr>
              <p:cNvPr id="14" name="グループ化 13"/>
              <p:cNvGrpSpPr/>
              <p:nvPr/>
            </p:nvGrpSpPr>
            <p:grpSpPr>
              <a:xfrm>
                <a:off x="1146383" y="3437466"/>
                <a:ext cx="6851233" cy="1188381"/>
                <a:chOff x="1070969" y="3062361"/>
                <a:chExt cx="6851233" cy="1272572"/>
              </a:xfrm>
            </p:grpSpPr>
            <p:sp>
              <p:nvSpPr>
                <p:cNvPr id="50" name="正方形/長方形 49">
                  <a:extLst>
                    <a:ext uri="{FF2B5EF4-FFF2-40B4-BE49-F238E27FC236}">
                      <a16:creationId xmlns:a16="http://schemas.microsoft.com/office/drawing/2014/main" id="{15A4C976-6261-4CA2-B3EF-7B63F03A0ABC}"/>
                    </a:ext>
                  </a:extLst>
                </p:cNvPr>
                <p:cNvSpPr/>
                <p:nvPr/>
              </p:nvSpPr>
              <p:spPr>
                <a:xfrm>
                  <a:off x="1070969" y="3062361"/>
                  <a:ext cx="6851233" cy="1272572"/>
                </a:xfrm>
                <a:prstGeom prst="rect">
                  <a:avLst/>
                </a:prstGeom>
                <a:noFill/>
                <a:ln w="28575">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7F35F737-1136-9C8E-38CC-B4A826C2B8B9}"/>
                    </a:ext>
                  </a:extLst>
                </p:cNvPr>
                <p:cNvSpPr txBox="1"/>
                <p:nvPr/>
              </p:nvSpPr>
              <p:spPr>
                <a:xfrm>
                  <a:off x="1237621" y="3563629"/>
                  <a:ext cx="6522100" cy="603203"/>
                </a:xfrm>
                <a:prstGeom prst="rect">
                  <a:avLst/>
                </a:prstGeom>
                <a:noFill/>
                <a:ln>
                  <a:noFill/>
                </a:ln>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2F5597"/>
                      </a:solidFill>
                      <a:effectLst/>
                      <a:uLnTx/>
                      <a:uFillTx/>
                      <a:latin typeface="BIZ UDゴシック" panose="020B0400000000000000" pitchFamily="49" charset="-128"/>
                      <a:ea typeface="BIZ UDゴシック" panose="020B0400000000000000" pitchFamily="49" charset="-128"/>
                      <a:cs typeface="+mn-cs"/>
                    </a:rPr>
                    <a:t>こえを聴きあい、心をつなぐ</a:t>
                  </a:r>
                </a:p>
              </p:txBody>
            </p:sp>
          </p:grpSp>
          <p:pic>
            <p:nvPicPr>
              <p:cNvPr id="2" name="図 1" descr="テキスト が含まれている画像&#10;&#10;自動的に生成された説明">
                <a:extLst>
                  <a:ext uri="{FF2B5EF4-FFF2-40B4-BE49-F238E27FC236}">
                    <a16:creationId xmlns:a16="http://schemas.microsoft.com/office/drawing/2014/main" id="{0D499CE8-4167-D0D6-DACE-927F7FF19F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4" t="39826" r="9153" b="40505"/>
              <a:stretch/>
            </p:blipFill>
            <p:spPr>
              <a:xfrm>
                <a:off x="2889130" y="3607204"/>
                <a:ext cx="3366140" cy="324000"/>
              </a:xfrm>
              <a:prstGeom prst="rect">
                <a:avLst/>
              </a:prstGeom>
            </p:spPr>
          </p:pic>
        </p:grpSp>
        <p:sp>
          <p:nvSpPr>
            <p:cNvPr id="11" name="正方形/長方形 10">
              <a:extLst>
                <a:ext uri="{FF2B5EF4-FFF2-40B4-BE49-F238E27FC236}">
                  <a16:creationId xmlns:a16="http://schemas.microsoft.com/office/drawing/2014/main" id="{228B09B0-A1D2-108F-7F5A-1E9AA5A6501E}"/>
                </a:ext>
              </a:extLst>
            </p:cNvPr>
            <p:cNvSpPr/>
            <p:nvPr/>
          </p:nvSpPr>
          <p:spPr>
            <a:xfrm>
              <a:off x="6024282" y="1333066"/>
              <a:ext cx="304800" cy="289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ロゴ&#10;&#10;中程度の精度で自動的に生成された説明">
              <a:extLst>
                <a:ext uri="{FF2B5EF4-FFF2-40B4-BE49-F238E27FC236}">
                  <a16:creationId xmlns:a16="http://schemas.microsoft.com/office/drawing/2014/main" id="{2528A6C9-004B-BC03-53E9-3BC781927C5B}"/>
                </a:ext>
              </a:extLst>
            </p:cNvPr>
            <p:cNvPicPr>
              <a:picLocks noChangeAspect="1"/>
            </p:cNvPicPr>
            <p:nvPr/>
          </p:nvPicPr>
          <p:blipFill>
            <a:blip r:embed="rId4">
              <a:extLst>
                <a:ext uri="{28A0092B-C50C-407E-A947-70E740481C1C}">
                  <a14:useLocalDpi xmlns:a14="http://schemas.microsoft.com/office/drawing/2010/main" val="0"/>
                </a:ext>
              </a:extLst>
            </a:blip>
            <a:srcRect l="11075" t="12225" b="27046"/>
            <a:stretch/>
          </p:blipFill>
          <p:spPr>
            <a:xfrm>
              <a:off x="5280209" y="1342031"/>
              <a:ext cx="831622" cy="306070"/>
            </a:xfrm>
            <a:prstGeom prst="rect">
              <a:avLst/>
            </a:prstGeom>
          </p:spPr>
        </p:pic>
      </p:grpSp>
      <p:sp>
        <p:nvSpPr>
          <p:cNvPr id="13" name="テキスト ボックス 12">
            <a:extLst>
              <a:ext uri="{FF2B5EF4-FFF2-40B4-BE49-F238E27FC236}">
                <a16:creationId xmlns:a16="http://schemas.microsoft.com/office/drawing/2014/main" id="{E0F463BB-9D89-B856-8862-A1928D60F803}"/>
              </a:ext>
            </a:extLst>
          </p:cNvPr>
          <p:cNvSpPr txBox="1"/>
          <p:nvPr/>
        </p:nvSpPr>
        <p:spPr>
          <a:xfrm>
            <a:off x="619999" y="2568197"/>
            <a:ext cx="7920000" cy="3876189"/>
          </a:xfrm>
          <a:prstGeom prst="rect">
            <a:avLst/>
          </a:prstGeom>
          <a:noFill/>
        </p:spPr>
        <p:txBody>
          <a:bodyPr wrap="square"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心臓病をもつ人、患者会（支援者）、医療者、企業など、</a:t>
            </a:r>
            <a:endParaRPr kumimoji="0" lang="en-US" altLang="ja-JP"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あらゆる人がそれぞれの立場を</a:t>
            </a:r>
            <a:endParaRPr kumimoji="0" lang="en-US" altLang="ja-JP"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理解し合い、尊重し、共に支え合うことで</a:t>
            </a:r>
            <a:endParaRPr kumimoji="0" lang="en-US" altLang="ja-JP"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「心臓病があっても大丈夫」と言える社会を目指す。</a:t>
            </a:r>
            <a:endParaRPr kumimoji="0" lang="en-US" altLang="ja-JP"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altLang="ja-JP" sz="2400"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2400" b="1" dirty="0">
                <a:solidFill>
                  <a:prstClr val="black">
                    <a:lumMod val="75000"/>
                    <a:lumOff val="25000"/>
                  </a:prstClr>
                </a:solidFill>
                <a:latin typeface="BIZ UDPゴシック" panose="020B0400000000000000" pitchFamily="50" charset="-128"/>
                <a:ea typeface="BIZ UDPゴシック" panose="020B0400000000000000" pitchFamily="50" charset="-128"/>
              </a:rPr>
              <a:t>共に活動してきた方々と、</a:t>
            </a:r>
            <a:r>
              <a:rPr lang="en-US" altLang="ja-JP" sz="2400" b="1" dirty="0">
                <a:solidFill>
                  <a:prstClr val="black">
                    <a:lumMod val="75000"/>
                    <a:lumOff val="25000"/>
                  </a:prstClr>
                </a:solidFill>
                <a:latin typeface="BIZ UDPゴシック" panose="020B0400000000000000" pitchFamily="50" charset="-128"/>
                <a:ea typeface="BIZ UDPゴシック" panose="020B0400000000000000" pitchFamily="50" charset="-128"/>
              </a:rPr>
              <a:t>5</a:t>
            </a:r>
            <a:r>
              <a:rPr lang="ja-JP" altLang="en-US" sz="2400" b="1" dirty="0">
                <a:solidFill>
                  <a:prstClr val="black">
                    <a:lumMod val="75000"/>
                    <a:lumOff val="25000"/>
                  </a:prstClr>
                </a:solidFill>
                <a:latin typeface="BIZ UDPゴシック" panose="020B0400000000000000" pitchFamily="50" charset="-128"/>
                <a:ea typeface="BIZ UDPゴシック" panose="020B0400000000000000" pitchFamily="50" charset="-128"/>
              </a:rPr>
              <a:t>年間の活動の集大成を</a:t>
            </a:r>
            <a:endParaRPr lang="en-US" altLang="ja-JP" sz="2400"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2400" b="1" dirty="0">
                <a:solidFill>
                  <a:prstClr val="black">
                    <a:lumMod val="75000"/>
                    <a:lumOff val="25000"/>
                  </a:prstClr>
                </a:solidFill>
                <a:latin typeface="BIZ UDPゴシック" panose="020B0400000000000000" pitchFamily="50" charset="-128"/>
                <a:ea typeface="BIZ UDPゴシック" panose="020B0400000000000000" pitchFamily="50" charset="-128"/>
              </a:rPr>
              <a:t>それぞれがその先の活動に繋げられる形に残す。</a:t>
            </a:r>
            <a:endParaRPr kumimoji="0" lang="en-US" altLang="ja-JP" sz="24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二等辺三角形 14">
            <a:extLst>
              <a:ext uri="{FF2B5EF4-FFF2-40B4-BE49-F238E27FC236}">
                <a16:creationId xmlns:a16="http://schemas.microsoft.com/office/drawing/2014/main" id="{595D7A4C-7E62-8A1E-7CC3-82E2CBD40698}"/>
              </a:ext>
            </a:extLst>
          </p:cNvPr>
          <p:cNvSpPr/>
          <p:nvPr/>
        </p:nvSpPr>
        <p:spPr>
          <a:xfrm flipV="1">
            <a:off x="3499197" y="5000348"/>
            <a:ext cx="2160000" cy="252000"/>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06198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E33340-D326-4B18-89CB-C5D251622969}"/>
              </a:ext>
            </a:extLst>
          </p:cNvPr>
          <p:cNvSpPr>
            <a:spLocks noGrp="1"/>
          </p:cNvSpPr>
          <p:nvPr>
            <p:ph type="title"/>
          </p:nvPr>
        </p:nvSpPr>
        <p:spPr>
          <a:xfrm>
            <a:off x="480020" y="267418"/>
            <a:ext cx="4386948" cy="457205"/>
          </a:xfrm>
        </p:spPr>
        <p:txBody>
          <a:bodyPr>
            <a:normAutofit fontScale="90000"/>
          </a:bodyPr>
          <a:lstStyle/>
          <a:p>
            <a:r>
              <a:rPr lang="en-US" altLang="ja-JP" sz="2800" b="1" dirty="0">
                <a:latin typeface="BIZ UDPゴシック" panose="020B0400000000000000" pitchFamily="50" charset="-128"/>
                <a:ea typeface="BIZ UDPゴシック" panose="020B0400000000000000" pitchFamily="50" charset="-128"/>
              </a:rPr>
              <a:t>2025</a:t>
            </a:r>
            <a:r>
              <a:rPr lang="ja-JP" altLang="en-US" sz="2800" b="1" dirty="0">
                <a:latin typeface="BIZ UDPゴシック" panose="020B0400000000000000" pitchFamily="50" charset="-128"/>
                <a:ea typeface="BIZ UDPゴシック" panose="020B0400000000000000" pitchFamily="50" charset="-128"/>
              </a:rPr>
              <a:t>年の活動計画サマリー</a:t>
            </a:r>
            <a:endParaRPr kumimoji="1" lang="ja-JP" altLang="en-US" b="1" dirty="0">
              <a:latin typeface="BIZ UDPゴシック" panose="020B0400000000000000" pitchFamily="50" charset="-128"/>
              <a:ea typeface="BIZ UDPゴシック" panose="020B0400000000000000" pitchFamily="50" charset="-128"/>
            </a:endParaRPr>
          </a:p>
        </p:txBody>
      </p:sp>
      <p:sp>
        <p:nvSpPr>
          <p:cNvPr id="8" name="スライド番号プレースホルダー 1">
            <a:extLst>
              <a:ext uri="{FF2B5EF4-FFF2-40B4-BE49-F238E27FC236}">
                <a16:creationId xmlns:a16="http://schemas.microsoft.com/office/drawing/2014/main" id="{5EF653B8-8FE9-FDC8-9963-A9D235751D2E}"/>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spc="0" dirty="0">
                <a:solidFill>
                  <a:prstClr val="black">
                    <a:lumMod val="50000"/>
                    <a:lumOff val="50000"/>
                  </a:prstClr>
                </a:solidFill>
                <a:latin typeface="BIZ UDPゴシック" panose="020B0400000000000000" pitchFamily="50" charset="-128"/>
                <a:ea typeface="BIZ UDPゴシック" panose="020B0400000000000000" pitchFamily="50" charset="-128"/>
              </a:rPr>
              <a:t>13</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タイトル 2">
            <a:extLst>
              <a:ext uri="{FF2B5EF4-FFF2-40B4-BE49-F238E27FC236}">
                <a16:creationId xmlns:a16="http://schemas.microsoft.com/office/drawing/2014/main" id="{B5751765-170B-655F-967A-2AFE17EF5803}"/>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with Heart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プロジェクト</a:t>
            </a:r>
            <a:r>
              <a:rPr kumimoji="1" lang="en-US" altLang="ja-JP" sz="14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j-cs"/>
              </a:rPr>
              <a:t>2025</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11" name="テキスト ボックス 10">
            <a:extLst>
              <a:ext uri="{FF2B5EF4-FFF2-40B4-BE49-F238E27FC236}">
                <a16:creationId xmlns:a16="http://schemas.microsoft.com/office/drawing/2014/main" id="{8BD4A689-C069-C8C6-EC80-2126C0EDA978}"/>
              </a:ext>
            </a:extLst>
          </p:cNvPr>
          <p:cNvSpPr txBox="1"/>
          <p:nvPr/>
        </p:nvSpPr>
        <p:spPr>
          <a:xfrm>
            <a:off x="1963274" y="1341584"/>
            <a:ext cx="5217460" cy="4208588"/>
          </a:xfrm>
          <a:prstGeom prst="rect">
            <a:avLst/>
          </a:prstGeom>
          <a:noFill/>
        </p:spPr>
        <p:txBody>
          <a:bodyPr wrap="square">
            <a:spAutoFit/>
          </a:bodyPr>
          <a:lstStyle/>
          <a:p>
            <a:pPr marL="457200" indent="-457200">
              <a:lnSpc>
                <a:spcPct val="120000"/>
              </a:lnSpc>
              <a:buFont typeface="+mj-ea"/>
              <a:buAutoNum type="circleNumDbPlain"/>
            </a:pPr>
            <a:r>
              <a:rPr kumimoji="1" lang="ja-JP" altLang="en-US"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心臓病をもつ当事者の活躍支援</a:t>
            </a:r>
            <a:br>
              <a:rPr kumimoji="1" lang="en-US" altLang="ja-JP"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br>
            <a:r>
              <a:rPr kumimoji="1" lang="ja-JP" altLang="en-US"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24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j-cs"/>
              </a:rPr>
              <a:t>意見交換会の開催</a:t>
            </a:r>
            <a:r>
              <a:rPr kumimoji="1" lang="ja-JP" altLang="en-US"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　</a:t>
            </a:r>
            <a:endParaRPr kumimoji="1" lang="en-US" altLang="ja-JP"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endParaRPr>
          </a:p>
          <a:p>
            <a:pPr marL="457200" indent="-457200">
              <a:lnSpc>
                <a:spcPct val="200000"/>
              </a:lnSpc>
              <a:buFont typeface="+mj-ea"/>
              <a:buAutoNum type="circleNumDbPlain"/>
            </a:pPr>
            <a:r>
              <a:rPr kumimoji="1" lang="en-US" altLang="ja-JP"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Heart</a:t>
            </a:r>
            <a:r>
              <a:rPr kumimoji="1" lang="ja-JP" altLang="en-US"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ライブラリーの</a:t>
            </a:r>
            <a:r>
              <a:rPr kumimoji="1" lang="ja-JP" altLang="en-US" sz="24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j-cs"/>
              </a:rPr>
              <a:t>運営</a:t>
            </a:r>
            <a:r>
              <a:rPr kumimoji="1" lang="ja-JP" altLang="en-US"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　</a:t>
            </a:r>
            <a:endParaRPr kumimoji="1" lang="en-US" altLang="ja-JP" sz="2400" b="1" i="0" u="none" strike="noStrike" kern="1200" cap="none" spc="0" normalizeH="0" baseline="0" noProof="0" dirty="0">
              <a:ln>
                <a:noFill/>
              </a:ln>
              <a:solidFill>
                <a:srgbClr val="C96582"/>
              </a:solidFill>
              <a:effectLst/>
              <a:uLnTx/>
              <a:uFillTx/>
              <a:latin typeface="BIZ UDPゴシック" panose="020B0400000000000000" pitchFamily="50" charset="-128"/>
              <a:ea typeface="BIZ UDPゴシック" panose="020B0400000000000000" pitchFamily="50" charset="-128"/>
              <a:cs typeface="+mj-cs"/>
            </a:endParaRPr>
          </a:p>
          <a:p>
            <a:pPr marL="457200" indent="-457200">
              <a:lnSpc>
                <a:spcPct val="200000"/>
              </a:lnSpc>
              <a:buFont typeface="+mj-ea"/>
              <a:buAutoNum type="circleNumDbPlain"/>
            </a:pPr>
            <a:r>
              <a:rPr kumimoji="1" lang="en-US" altLang="ja-JP"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LINE</a:t>
            </a:r>
            <a:r>
              <a:rPr kumimoji="1" lang="ja-JP" altLang="en-US"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公式アカウントの運営</a:t>
            </a:r>
            <a:endParaRPr kumimoji="1" lang="en-US" altLang="ja-JP"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endParaRPr>
          </a:p>
          <a:p>
            <a:pPr marL="457200" indent="-457200">
              <a:lnSpc>
                <a:spcPct val="200000"/>
              </a:lnSpc>
              <a:buFont typeface="+mj-ea"/>
              <a:buAutoNum type="circleNumDbPlain"/>
            </a:pPr>
            <a:r>
              <a:rPr kumimoji="1" lang="ja-JP" altLang="en-US" sz="24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j-cs"/>
              </a:rPr>
              <a:t>５年間の総まとめ</a:t>
            </a:r>
            <a:endParaRPr kumimoji="1" lang="en-US" altLang="ja-JP" sz="24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j-cs"/>
            </a:endParaRPr>
          </a:p>
          <a:p>
            <a:pPr marL="985838" indent="-268288">
              <a:lnSpc>
                <a:spcPct val="150000"/>
              </a:lnSpc>
              <a:buFont typeface="Arial" panose="020B0604020202020204" pitchFamily="34" charset="0"/>
              <a:buChar char="•"/>
              <a:tabLst>
                <a:tab pos="268288" algn="l"/>
              </a:tabLst>
            </a:pPr>
            <a:r>
              <a:rPr kumimoji="1" lang="ja-JP" altLang="en-US"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活動報告会の開催</a:t>
            </a:r>
            <a:endParaRPr kumimoji="1" lang="en-US" altLang="ja-JP"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endParaRPr>
          </a:p>
          <a:p>
            <a:pPr marL="985838" indent="-268288">
              <a:lnSpc>
                <a:spcPct val="150000"/>
              </a:lnSpc>
              <a:buFont typeface="Arial" panose="020B0604020202020204" pitchFamily="34" charset="0"/>
              <a:buChar char="•"/>
              <a:tabLst>
                <a:tab pos="268288" algn="l"/>
              </a:tabLst>
            </a:pPr>
            <a:r>
              <a:rPr kumimoji="1" lang="ja-JP" altLang="en-US" sz="24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j-cs"/>
              </a:rPr>
              <a:t>報告書の作成</a:t>
            </a:r>
            <a:r>
              <a:rPr kumimoji="1" lang="ja-JP" altLang="en-US" sz="2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j-cs"/>
              </a:rPr>
              <a:t>　</a:t>
            </a:r>
            <a:endParaRPr kumimoji="1" lang="en-US" altLang="ja-JP" sz="2400" b="1" i="0" u="none" strike="noStrike" kern="1200" cap="none" spc="0" normalizeH="0" baseline="0" noProof="0" dirty="0">
              <a:ln>
                <a:noFill/>
              </a:ln>
              <a:solidFill>
                <a:srgbClr val="C96582"/>
              </a:solidFill>
              <a:effectLst/>
              <a:uLnTx/>
              <a:uFillTx/>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47288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158A773-3C6E-25D0-BAB2-63FD9946451A}"/>
              </a:ext>
            </a:extLst>
          </p:cNvPr>
          <p:cNvSpPr txBox="1"/>
          <p:nvPr/>
        </p:nvSpPr>
        <p:spPr>
          <a:xfrm>
            <a:off x="5162660" y="2464287"/>
            <a:ext cx="3094650" cy="1311128"/>
          </a:xfrm>
          <a:prstGeom prst="rect">
            <a:avLst/>
          </a:prstGeom>
          <a:noFill/>
        </p:spPr>
        <p:txBody>
          <a:bodyPr wrap="square" rtlCol="0">
            <a:spAutoFit/>
          </a:bodyPr>
          <a:lstStyle/>
          <a:p>
            <a:pPr lvl="0">
              <a:lnSpc>
                <a:spcPct val="140000"/>
              </a:lnSpc>
              <a:defRPr/>
            </a:pPr>
            <a:r>
              <a:rPr kumimoji="1" lang="ja-JP" altLang="en-US" b="1" dirty="0">
                <a:solidFill>
                  <a:prstClr val="black"/>
                </a:solidFill>
                <a:latin typeface="BIZ UDPゴシック" pitchFamily="50" charset="-128"/>
                <a:ea typeface="BIZ UDPゴシック" pitchFamily="50" charset="-128"/>
              </a:rPr>
              <a:t>協賛企業等</a:t>
            </a:r>
            <a:endParaRPr kumimoji="1" lang="en-US" altLang="ja-JP" b="1" dirty="0">
              <a:solidFill>
                <a:prstClr val="black"/>
              </a:solidFill>
              <a:latin typeface="BIZ UDPゴシック" pitchFamily="50" charset="-128"/>
              <a:ea typeface="BIZ UDPゴシック" pitchFamily="50" charset="-128"/>
            </a:endParaRPr>
          </a:p>
          <a:p>
            <a:pPr marL="720725" lvl="0">
              <a:defRPr/>
            </a:pP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心臓病をもつ当事者との協働の課題を</a:t>
            </a:r>
            <a:br>
              <a:rPr kumimoji="1" lang="en-US" altLang="ja-JP"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顧みる</a:t>
            </a:r>
            <a:endParaRPr kumimoji="1" lang="en-US" altLang="ja-JP" dirty="0">
              <a:solidFill>
                <a:prstClr val="black"/>
              </a:solidFill>
              <a:latin typeface="BIZ UDPゴシック" pitchFamily="50" charset="-128"/>
              <a:ea typeface="BIZ UDPゴシック" pitchFamily="50" charset="-128"/>
            </a:endParaRPr>
          </a:p>
        </p:txBody>
      </p:sp>
      <p:sp>
        <p:nvSpPr>
          <p:cNvPr id="6" name="テキスト ボックス 5">
            <a:extLst>
              <a:ext uri="{FF2B5EF4-FFF2-40B4-BE49-F238E27FC236}">
                <a16:creationId xmlns:a16="http://schemas.microsoft.com/office/drawing/2014/main" id="{F67DBD78-94F4-014D-C955-FB59A8A74B39}"/>
              </a:ext>
            </a:extLst>
          </p:cNvPr>
          <p:cNvSpPr txBox="1"/>
          <p:nvPr/>
        </p:nvSpPr>
        <p:spPr>
          <a:xfrm>
            <a:off x="858982" y="2464287"/>
            <a:ext cx="3497866" cy="1311128"/>
          </a:xfrm>
          <a:prstGeom prst="rect">
            <a:avLst/>
          </a:prstGeom>
          <a:noFill/>
        </p:spPr>
        <p:txBody>
          <a:bodyPr wrap="square" rtlCol="0">
            <a:spAutoFit/>
          </a:bodyPr>
          <a:lstStyle/>
          <a:p>
            <a:pPr marL="179388" lvl="0" indent="-179388">
              <a:lnSpc>
                <a:spcPct val="140000"/>
              </a:lnSpc>
              <a:defRPr/>
            </a:pPr>
            <a:r>
              <a:rPr kumimoji="1" lang="ja-JP" altLang="en-US" sz="1800" b="1"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心臓病をもつ当事者</a:t>
            </a:r>
            <a:endParaRPr kumimoji="1" lang="en-US" altLang="ja-JP" sz="1800" b="1"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a:p>
            <a:pPr marL="720725" lvl="0">
              <a:defRPr/>
            </a:pPr>
            <a:r>
              <a:rPr kumimoji="1" lang="ja-JP" altLang="en-US" dirty="0">
                <a:solidFill>
                  <a:prstClr val="black"/>
                </a:solidFill>
                <a:latin typeface="BIZ UDPゴシック" pitchFamily="50" charset="-128"/>
                <a:ea typeface="BIZ UDPゴシック" pitchFamily="50" charset="-128"/>
              </a:rPr>
              <a:t>「私」から「私たち」へ</a:t>
            </a:r>
            <a:endParaRPr kumimoji="1" lang="en-US" altLang="ja-JP" dirty="0">
              <a:solidFill>
                <a:prstClr val="black"/>
              </a:solidFill>
              <a:latin typeface="BIZ UDPゴシック" pitchFamily="50" charset="-128"/>
              <a:ea typeface="BIZ UDPゴシック" pitchFamily="50" charset="-128"/>
            </a:endParaRPr>
          </a:p>
          <a:p>
            <a:pPr marL="720725" lvl="0">
              <a:defRPr/>
            </a:pPr>
            <a:r>
              <a:rPr kumimoji="1" lang="ja-JP" altLang="en-US" dirty="0">
                <a:solidFill>
                  <a:prstClr val="black"/>
                </a:solidFill>
                <a:latin typeface="BIZ UDPゴシック" pitchFamily="50" charset="-128"/>
                <a:ea typeface="BIZ UDPゴシック" pitchFamily="50" charset="-128"/>
              </a:rPr>
              <a:t>「私たち」を届けるための課題を</a:t>
            </a: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顧みる</a:t>
            </a:r>
            <a:endParaRPr kumimoji="1" lang="en-US" altLang="ja-JP"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p:txBody>
      </p:sp>
      <p:sp>
        <p:nvSpPr>
          <p:cNvPr id="22" name="スライド番号プレースホルダー 1">
            <a:extLst>
              <a:ext uri="{FF2B5EF4-FFF2-40B4-BE49-F238E27FC236}">
                <a16:creationId xmlns:a16="http://schemas.microsoft.com/office/drawing/2014/main" id="{FB1C5DC4-0A8E-78A2-FA15-044F2B04F1E9}"/>
              </a:ext>
            </a:extLst>
          </p:cNvPr>
          <p:cNvSpPr txBox="1">
            <a:spLocks/>
          </p:cNvSpPr>
          <p:nvPr/>
        </p:nvSpPr>
        <p:spPr>
          <a:xfrm>
            <a:off x="7079044" y="6609806"/>
            <a:ext cx="2057400" cy="25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dirty="0">
                <a:solidFill>
                  <a:prstClr val="black">
                    <a:lumMod val="50000"/>
                    <a:lumOff val="50000"/>
                  </a:prstClr>
                </a:solidFill>
                <a:latin typeface="BIZ UDPゴシック" panose="020B0400000000000000" pitchFamily="50" charset="-128"/>
                <a:ea typeface="BIZ UDPゴシック" panose="020B0400000000000000" pitchFamily="50" charset="-128"/>
              </a:rPr>
              <a:t>14</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タイトル 1">
            <a:extLst>
              <a:ext uri="{FF2B5EF4-FFF2-40B4-BE49-F238E27FC236}">
                <a16:creationId xmlns:a16="http://schemas.microsoft.com/office/drawing/2014/main" id="{690850DF-C963-0E7F-A493-C4D4902E21C3}"/>
              </a:ext>
            </a:extLst>
          </p:cNvPr>
          <p:cNvSpPr>
            <a:spLocks noGrp="1"/>
          </p:cNvSpPr>
          <p:nvPr>
            <p:ph type="title"/>
          </p:nvPr>
        </p:nvSpPr>
        <p:spPr>
          <a:xfrm>
            <a:off x="480020" y="267418"/>
            <a:ext cx="7886700" cy="457205"/>
          </a:xfrm>
        </p:spPr>
        <p:txBody>
          <a:bodyPr>
            <a:normAutofit/>
          </a:bodyPr>
          <a:lstStyle/>
          <a:p>
            <a:r>
              <a:rPr lang="ja-JP" altLang="en-US" b="1" dirty="0">
                <a:latin typeface="BIZ UDPゴシック" panose="020B0400000000000000" pitchFamily="50" charset="-128"/>
                <a:ea typeface="BIZ UDPゴシック" panose="020B0400000000000000" pitchFamily="50" charset="-128"/>
              </a:rPr>
              <a:t>① 心臓病をもつ当事者の活躍支援</a:t>
            </a:r>
          </a:p>
        </p:txBody>
      </p:sp>
      <p:sp>
        <p:nvSpPr>
          <p:cNvPr id="7" name="テキスト ボックス 6">
            <a:extLst>
              <a:ext uri="{FF2B5EF4-FFF2-40B4-BE49-F238E27FC236}">
                <a16:creationId xmlns:a16="http://schemas.microsoft.com/office/drawing/2014/main" id="{6630852B-B8E9-4A1D-B2A2-542B71FA058D}"/>
              </a:ext>
            </a:extLst>
          </p:cNvPr>
          <p:cNvSpPr txBox="1"/>
          <p:nvPr/>
        </p:nvSpPr>
        <p:spPr>
          <a:xfrm>
            <a:off x="522472" y="869925"/>
            <a:ext cx="8100000" cy="1572866"/>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心臓病をもつ当事者</a:t>
            </a:r>
            <a:r>
              <a:rPr kumimoji="1" lang="ja-JP" altLang="en-US" sz="12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が、ステークホルダーとの協働を通じて成長するために</a:t>
            </a:r>
            <a:br>
              <a:rPr kumimoji="1" lang="en-US" altLang="ja-JP"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「パートナーシップミーティング</a:t>
            </a:r>
            <a:r>
              <a:rPr kumimoji="1" lang="ja-JP" altLang="en-US" dirty="0">
                <a:solidFill>
                  <a:prstClr val="black"/>
                </a:solidFill>
                <a:latin typeface="BIZ UDPゴシック" pitchFamily="50" charset="-128"/>
                <a:ea typeface="BIZ UDPゴシック" pitchFamily="50" charset="-128"/>
              </a:rPr>
              <a:t>（イベント名：心つなぐ対話会）</a:t>
            </a: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」を開催し、</a:t>
            </a:r>
            <a:br>
              <a:rPr kumimoji="1" lang="en-US" altLang="ja-JP"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br>
            <a:r>
              <a:rPr kumimoji="1" lang="ja-JP" altLang="en-US" dirty="0">
                <a:solidFill>
                  <a:prstClr val="black"/>
                </a:solidFill>
                <a:latin typeface="BIZ UDPゴシック" pitchFamily="50" charset="-128"/>
                <a:ea typeface="BIZ UDPゴシック" pitchFamily="50" charset="-128"/>
              </a:rPr>
              <a:t>デスカッションを行います。</a:t>
            </a: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将来的に心臓病をもつ人のこえ（心臓病全体の課題や意見）を、プロジェクトに留まらず、医療環境づくりの場（医療現場・企業・行政等）に届けられる</a:t>
            </a:r>
            <a:r>
              <a:rPr kumimoji="1" lang="ja-JP" altLang="en-US" dirty="0">
                <a:solidFill>
                  <a:prstClr val="black"/>
                </a:solidFill>
                <a:latin typeface="BIZ UDPゴシック" pitchFamily="50" charset="-128"/>
                <a:ea typeface="BIZ UDPゴシック" pitchFamily="50" charset="-128"/>
              </a:rPr>
              <a:t>よう、</a:t>
            </a: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後押しします。</a:t>
            </a:r>
            <a:endParaRPr kumimoji="1" lang="en-US" altLang="ja-JP"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p:txBody>
      </p:sp>
      <p:sp>
        <p:nvSpPr>
          <p:cNvPr id="48" name="タイトル 2">
            <a:extLst>
              <a:ext uri="{FF2B5EF4-FFF2-40B4-BE49-F238E27FC236}">
                <a16:creationId xmlns:a16="http://schemas.microsoft.com/office/drawing/2014/main" id="{189DCEA6-C2BB-3B3E-DDD2-2B4321CC4E31}"/>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with Heart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プロジェクト</a:t>
            </a:r>
            <a:r>
              <a:rPr kumimoji="1" lang="en-US" altLang="ja-JP" sz="14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j-cs"/>
              </a:rPr>
              <a:t>2025</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4" name="図 3" descr="挿絵 が含まれている画像&#10;&#10;自動的に生成された説明">
            <a:extLst>
              <a:ext uri="{FF2B5EF4-FFF2-40B4-BE49-F238E27FC236}">
                <a16:creationId xmlns:a16="http://schemas.microsoft.com/office/drawing/2014/main" id="{054B5B4E-B272-F216-0B87-F972EC9F8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11" y="2861451"/>
            <a:ext cx="776250" cy="900000"/>
          </a:xfrm>
          <a:prstGeom prst="rect">
            <a:avLst/>
          </a:prstGeom>
        </p:spPr>
      </p:pic>
      <p:pic>
        <p:nvPicPr>
          <p:cNvPr id="5" name="図 4" descr="アイコン&#10;&#10;自動的に生成された説明">
            <a:extLst>
              <a:ext uri="{FF2B5EF4-FFF2-40B4-BE49-F238E27FC236}">
                <a16:creationId xmlns:a16="http://schemas.microsoft.com/office/drawing/2014/main" id="{CCD0048D-943B-8402-FE11-15235E568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003" y="2831218"/>
            <a:ext cx="776250" cy="900000"/>
          </a:xfrm>
          <a:prstGeom prst="rect">
            <a:avLst/>
          </a:prstGeom>
        </p:spPr>
      </p:pic>
      <p:sp>
        <p:nvSpPr>
          <p:cNvPr id="14" name="テキスト ボックス 13">
            <a:extLst>
              <a:ext uri="{FF2B5EF4-FFF2-40B4-BE49-F238E27FC236}">
                <a16:creationId xmlns:a16="http://schemas.microsoft.com/office/drawing/2014/main" id="{F6C10BD9-4D3F-9658-E089-69DBDF7D4143}"/>
              </a:ext>
            </a:extLst>
          </p:cNvPr>
          <p:cNvSpPr txBox="1"/>
          <p:nvPr/>
        </p:nvSpPr>
        <p:spPr>
          <a:xfrm>
            <a:off x="546847" y="6168069"/>
            <a:ext cx="8165488" cy="527388"/>
          </a:xfrm>
          <a:prstGeom prst="rect">
            <a:avLst/>
          </a:prstGeom>
          <a:no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心臓病をもつ当事者</a:t>
            </a:r>
            <a:endParaRPr kumimoji="1" lang="en-US" altLang="ja-JP"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a:p>
            <a:pPr marL="268288" marR="0" lvl="0" indent="-88900" algn="l" defTabSz="457200" rtl="0" eaLnBrk="1" fontAlgn="auto" latinLnBrk="0" hangingPunct="1">
              <a:lnSpc>
                <a:spcPct val="14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既存の</a:t>
            </a:r>
            <a:r>
              <a:rPr kumimoji="1" lang="en-US" altLang="ja-JP"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Heart</a:t>
            </a:r>
            <a:r>
              <a:rPr kumimoji="1" lang="ja-JP" altLang="en-US"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アンバサダー</a:t>
            </a:r>
            <a:r>
              <a:rPr kumimoji="1" lang="en-US" altLang="ja-JP"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4</a:t>
            </a:r>
            <a:r>
              <a:rPr kumimoji="1" lang="ja-JP" altLang="en-US"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名を含む、心臓病全体の課題解決に向け、積極的な活動を希望する本プロジェクトの当事者メンバー</a:t>
            </a:r>
            <a:endParaRPr kumimoji="1" lang="en-US" altLang="ja-JP" sz="11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p:txBody>
      </p:sp>
      <p:sp>
        <p:nvSpPr>
          <p:cNvPr id="15" name="二等辺三角形 14">
            <a:extLst>
              <a:ext uri="{FF2B5EF4-FFF2-40B4-BE49-F238E27FC236}">
                <a16:creationId xmlns:a16="http://schemas.microsoft.com/office/drawing/2014/main" id="{DCFD0BBC-A5C8-226A-D5E9-93E81F9FCF72}"/>
              </a:ext>
            </a:extLst>
          </p:cNvPr>
          <p:cNvSpPr/>
          <p:nvPr/>
        </p:nvSpPr>
        <p:spPr>
          <a:xfrm flipV="1">
            <a:off x="3860259" y="3838098"/>
            <a:ext cx="1440000" cy="180000"/>
          </a:xfrm>
          <a:prstGeom prst="triangl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endParaRPr>
          </a:p>
        </p:txBody>
      </p:sp>
      <p:pic>
        <p:nvPicPr>
          <p:cNvPr id="23" name="図 22" descr="挿絵 が含まれている画像&#10;&#10;自動的に生成された説明">
            <a:extLst>
              <a:ext uri="{FF2B5EF4-FFF2-40B4-BE49-F238E27FC236}">
                <a16:creationId xmlns:a16="http://schemas.microsoft.com/office/drawing/2014/main" id="{8B110854-CD92-8C18-808A-B6D7FB573E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580" y="5051283"/>
            <a:ext cx="776250" cy="900000"/>
          </a:xfrm>
          <a:prstGeom prst="rect">
            <a:avLst/>
          </a:prstGeom>
        </p:spPr>
      </p:pic>
      <p:pic>
        <p:nvPicPr>
          <p:cNvPr id="24" name="図 23" descr="アイコン&#10;&#10;自動的に生成された説明">
            <a:extLst>
              <a:ext uri="{FF2B5EF4-FFF2-40B4-BE49-F238E27FC236}">
                <a16:creationId xmlns:a16="http://schemas.microsoft.com/office/drawing/2014/main" id="{0B4EB4FB-BA25-F848-560B-A3D9BE2831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791" y="5088228"/>
            <a:ext cx="776250" cy="900000"/>
          </a:xfrm>
          <a:prstGeom prst="rect">
            <a:avLst/>
          </a:prstGeom>
        </p:spPr>
      </p:pic>
      <p:sp>
        <p:nvSpPr>
          <p:cNvPr id="29" name="テキスト ボックス 28">
            <a:extLst>
              <a:ext uri="{FF2B5EF4-FFF2-40B4-BE49-F238E27FC236}">
                <a16:creationId xmlns:a16="http://schemas.microsoft.com/office/drawing/2014/main" id="{64F16BB9-2F4B-5AA2-177C-BF4ECB3F5A59}"/>
              </a:ext>
            </a:extLst>
          </p:cNvPr>
          <p:cNvSpPr txBox="1"/>
          <p:nvPr/>
        </p:nvSpPr>
        <p:spPr>
          <a:xfrm>
            <a:off x="1272174" y="4070058"/>
            <a:ext cx="6599652" cy="775597"/>
          </a:xfrm>
          <a:prstGeom prst="rect">
            <a:avLst/>
          </a:prstGeom>
          <a:noFill/>
        </p:spPr>
        <p:txBody>
          <a:bodyPr wrap="square" rtlCol="0">
            <a:spAutoFit/>
          </a:bodyPr>
          <a:lstStyle/>
          <a:p>
            <a:pPr marL="179388" lvl="0" indent="-179388" algn="ctr">
              <a:lnSpc>
                <a:spcPct val="120000"/>
              </a:lnSpc>
              <a:defRPr/>
            </a:pPr>
            <a:r>
              <a:rPr kumimoji="1" lang="ja-JP" altLang="en-US" sz="2000" b="1"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お互いの視点から、課題解決に向けたディスカッション</a:t>
            </a:r>
            <a:endParaRPr kumimoji="1" lang="en-US" altLang="ja-JP" sz="2000" b="1"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a:p>
            <a:pPr marL="179388" lvl="0" indent="-179388" algn="ctr">
              <a:lnSpc>
                <a:spcPct val="120000"/>
              </a:lnSpc>
              <a:defRPr/>
            </a:pPr>
            <a:r>
              <a:rPr kumimoji="1" lang="ja-JP" altLang="en-US" sz="2000" b="1"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「心つなぐ対話会」の開催</a:t>
            </a:r>
            <a:endParaRPr kumimoji="1" lang="en-US" altLang="ja-JP" sz="2000" b="1"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p:txBody>
      </p:sp>
      <p:sp>
        <p:nvSpPr>
          <p:cNvPr id="31" name="矢印: 五方向 22">
            <a:extLst>
              <a:ext uri="{FF2B5EF4-FFF2-40B4-BE49-F238E27FC236}">
                <a16:creationId xmlns:a16="http://schemas.microsoft.com/office/drawing/2014/main" id="{C9FA7132-9D22-F1FA-8B2B-CE0905A4DA2B}"/>
              </a:ext>
            </a:extLst>
          </p:cNvPr>
          <p:cNvSpPr/>
          <p:nvPr/>
        </p:nvSpPr>
        <p:spPr>
          <a:xfrm>
            <a:off x="522000" y="2467099"/>
            <a:ext cx="8100000" cy="3600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R="0" lvl="0" algn="ctr" defTabSz="4572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7F9278C2-2F5C-4DF2-34F7-1DD8BEA7B29F}"/>
              </a:ext>
            </a:extLst>
          </p:cNvPr>
          <p:cNvSpPr txBox="1"/>
          <p:nvPr/>
        </p:nvSpPr>
        <p:spPr>
          <a:xfrm>
            <a:off x="5099586" y="5107848"/>
            <a:ext cx="2590775" cy="804195"/>
          </a:xfrm>
          <a:prstGeom prst="rect">
            <a:avLst/>
          </a:prstGeom>
          <a:noFill/>
        </p:spPr>
        <p:txBody>
          <a:bodyPr wrap="square" rtlCol="0">
            <a:spAutoFit/>
          </a:bodyPr>
          <a:lstStyle/>
          <a:p>
            <a:pPr lvl="0">
              <a:lnSpc>
                <a:spcPct val="140000"/>
              </a:lnSpc>
              <a:defRPr/>
            </a:pP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心臓病をもつ人視点の理解向上</a:t>
            </a:r>
            <a:endParaRPr kumimoji="1" lang="en-US" altLang="ja-JP"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p:txBody>
      </p:sp>
      <p:sp>
        <p:nvSpPr>
          <p:cNvPr id="33" name="テキスト ボックス 32">
            <a:extLst>
              <a:ext uri="{FF2B5EF4-FFF2-40B4-BE49-F238E27FC236}">
                <a16:creationId xmlns:a16="http://schemas.microsoft.com/office/drawing/2014/main" id="{BC17706D-A131-6961-EE11-861032438831}"/>
              </a:ext>
            </a:extLst>
          </p:cNvPr>
          <p:cNvSpPr txBox="1"/>
          <p:nvPr/>
        </p:nvSpPr>
        <p:spPr>
          <a:xfrm>
            <a:off x="848933" y="5127468"/>
            <a:ext cx="2563907" cy="804195"/>
          </a:xfrm>
          <a:prstGeom prst="rect">
            <a:avLst/>
          </a:prstGeom>
          <a:noFill/>
        </p:spPr>
        <p:txBody>
          <a:bodyPr wrap="square" rtlCol="0">
            <a:spAutoFit/>
          </a:bodyPr>
          <a:lstStyle/>
          <a:p>
            <a:pPr lvl="0">
              <a:lnSpc>
                <a:spcPct val="140000"/>
              </a:lnSpc>
              <a:defRPr/>
            </a:pPr>
            <a:r>
              <a:rPr kumimoji="1" lang="ja-JP" altLang="en-US"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rPr>
              <a:t>自己理解と社会的影響の認識</a:t>
            </a:r>
            <a:endParaRPr kumimoji="1" lang="en-US" altLang="ja-JP" sz="1800" b="0" i="0" u="none" strike="noStrike" kern="1200" cap="none" spc="0" normalizeH="0" baseline="0" noProof="0" dirty="0">
              <a:ln>
                <a:noFill/>
              </a:ln>
              <a:solidFill>
                <a:prstClr val="black"/>
              </a:solidFill>
              <a:effectLst/>
              <a:uLnTx/>
              <a:uFillTx/>
              <a:latin typeface="BIZ UDPゴシック" pitchFamily="50" charset="-128"/>
              <a:ea typeface="BIZ UDPゴシック" pitchFamily="50" charset="-128"/>
              <a:cs typeface="+mn-cs"/>
            </a:endParaRPr>
          </a:p>
        </p:txBody>
      </p:sp>
      <p:sp>
        <p:nvSpPr>
          <p:cNvPr id="2" name="二等辺三角形 1">
            <a:extLst>
              <a:ext uri="{FF2B5EF4-FFF2-40B4-BE49-F238E27FC236}">
                <a16:creationId xmlns:a16="http://schemas.microsoft.com/office/drawing/2014/main" id="{E6C20EA6-CF04-472D-41CE-42EE7E519578}"/>
              </a:ext>
            </a:extLst>
          </p:cNvPr>
          <p:cNvSpPr/>
          <p:nvPr/>
        </p:nvSpPr>
        <p:spPr>
          <a:xfrm flipV="1">
            <a:off x="3852000" y="4940756"/>
            <a:ext cx="1440000" cy="180000"/>
          </a:xfrm>
          <a:prstGeom prst="triangl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858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a:extLst>
              <a:ext uri="{FF2B5EF4-FFF2-40B4-BE49-F238E27FC236}">
                <a16:creationId xmlns:a16="http://schemas.microsoft.com/office/drawing/2014/main" id="{1BBB70B3-134A-8F8C-77C6-80BEF20D0E30}"/>
              </a:ext>
            </a:extLst>
          </p:cNvPr>
          <p:cNvGraphicFramePr>
            <a:graphicFrameLocks noGrp="1"/>
          </p:cNvGraphicFramePr>
          <p:nvPr/>
        </p:nvGraphicFramePr>
        <p:xfrm>
          <a:off x="188258" y="2115671"/>
          <a:ext cx="8767484" cy="4536000"/>
        </p:xfrm>
        <a:graphic>
          <a:graphicData uri="http://schemas.openxmlformats.org/drawingml/2006/table">
            <a:tbl>
              <a:tblPr firstRow="1" bandRow="1">
                <a:tableStyleId>{5940675A-B579-460E-94D1-54222C63F5DA}</a:tableStyleId>
              </a:tblPr>
              <a:tblGrid>
                <a:gridCol w="4383742">
                  <a:extLst>
                    <a:ext uri="{9D8B030D-6E8A-4147-A177-3AD203B41FA5}">
                      <a16:colId xmlns:a16="http://schemas.microsoft.com/office/drawing/2014/main" val="3982891536"/>
                    </a:ext>
                  </a:extLst>
                </a:gridCol>
                <a:gridCol w="4383742">
                  <a:extLst>
                    <a:ext uri="{9D8B030D-6E8A-4147-A177-3AD203B41FA5}">
                      <a16:colId xmlns:a16="http://schemas.microsoft.com/office/drawing/2014/main" val="994376395"/>
                    </a:ext>
                  </a:extLst>
                </a:gridCol>
              </a:tblGrid>
              <a:tr h="2268000">
                <a:tc>
                  <a:txBody>
                    <a:bodyPr/>
                    <a:lstStyle/>
                    <a:p>
                      <a:endParaRPr kumimoji="1" lang="ja-JP" altLang="en-US" dirty="0"/>
                    </a:p>
                  </a:txBody>
                  <a:tcPr>
                    <a:lnL w="12700" cmpd="sng">
                      <a:noFill/>
                    </a:lnL>
                    <a:lnR w="3175" cap="flat" cmpd="sng" algn="ctr">
                      <a:solidFill>
                        <a:schemeClr val="bg1">
                          <a:lumMod val="75000"/>
                        </a:schemeClr>
                      </a:solidFill>
                      <a:prstDash val="solid"/>
                      <a:round/>
                      <a:headEnd type="none" w="med" len="med"/>
                      <a:tailEnd type="none" w="med" len="med"/>
                    </a:lnR>
                    <a:lnT w="12700" cmpd="sng">
                      <a:noFill/>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A8B8">
                        <a:alpha val="10000"/>
                      </a:srgbClr>
                    </a:solidFill>
                  </a:tcPr>
                </a:tc>
                <a:tc>
                  <a:txBody>
                    <a:bodyPr/>
                    <a:lstStyle/>
                    <a:p>
                      <a:endParaRPr kumimoji="1" lang="ja-JP" altLang="en-US" dirty="0"/>
                    </a:p>
                  </a:txBody>
                  <a:tcPr>
                    <a:lnL w="3175" cap="flat" cmpd="sng" algn="ctr">
                      <a:solidFill>
                        <a:schemeClr val="bg1">
                          <a:lumMod val="75000"/>
                        </a:schemeClr>
                      </a:solidFill>
                      <a:prstDash val="solid"/>
                      <a:round/>
                      <a:headEnd type="none" w="med" len="med"/>
                      <a:tailEnd type="none" w="med" len="med"/>
                    </a:lnL>
                    <a:lnR w="12700" cmpd="sng">
                      <a:noFill/>
                    </a:lnR>
                    <a:lnT w="12700" cmpd="sng">
                      <a:noFill/>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0A8B8">
                        <a:alpha val="10000"/>
                      </a:srgbClr>
                    </a:solidFill>
                  </a:tcPr>
                </a:tc>
                <a:extLst>
                  <a:ext uri="{0D108BD9-81ED-4DB2-BD59-A6C34878D82A}">
                    <a16:rowId xmlns:a16="http://schemas.microsoft.com/office/drawing/2014/main" val="4035627584"/>
                  </a:ext>
                </a:extLst>
              </a:tr>
              <a:tr h="2268000">
                <a:tc>
                  <a:txBody>
                    <a:bodyPr/>
                    <a:lstStyle/>
                    <a:p>
                      <a:endParaRPr kumimoji="1" lang="ja-JP" altLang="en-US" dirty="0"/>
                    </a:p>
                  </a:txBody>
                  <a:tcPr>
                    <a:lnL w="12700" cmpd="sng">
                      <a:noFill/>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0A8B8">
                        <a:alpha val="10000"/>
                      </a:srgbClr>
                    </a:solidFill>
                  </a:tcPr>
                </a:tc>
                <a:tc>
                  <a:txBody>
                    <a:bodyPr/>
                    <a:lstStyle/>
                    <a:p>
                      <a:endParaRPr kumimoji="1" lang="ja-JP" altLang="en-US" dirty="0"/>
                    </a:p>
                  </a:txBody>
                  <a:tcPr>
                    <a:lnL w="3175" cap="flat" cmpd="sng" algn="ctr">
                      <a:solidFill>
                        <a:schemeClr val="bg1">
                          <a:lumMod val="75000"/>
                        </a:schemeClr>
                      </a:solidFill>
                      <a:prstDash val="solid"/>
                      <a:round/>
                      <a:headEnd type="none" w="med" len="med"/>
                      <a:tailEnd type="none" w="med" len="med"/>
                    </a:lnL>
                    <a:lnR w="12700" cmpd="sng">
                      <a:noFill/>
                    </a:lnR>
                    <a:lnT w="31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0A8B8">
                        <a:alpha val="10000"/>
                      </a:srgbClr>
                    </a:solidFill>
                  </a:tcPr>
                </a:tc>
                <a:extLst>
                  <a:ext uri="{0D108BD9-81ED-4DB2-BD59-A6C34878D82A}">
                    <a16:rowId xmlns:a16="http://schemas.microsoft.com/office/drawing/2014/main" val="3278589443"/>
                  </a:ext>
                </a:extLst>
              </a:tr>
            </a:tbl>
          </a:graphicData>
        </a:graphic>
      </p:graphicFrame>
      <p:sp>
        <p:nvSpPr>
          <p:cNvPr id="3" name="タイトル 2">
            <a:extLst>
              <a:ext uri="{FF2B5EF4-FFF2-40B4-BE49-F238E27FC236}">
                <a16:creationId xmlns:a16="http://schemas.microsoft.com/office/drawing/2014/main" id="{12E33340-D326-4B18-89CB-C5D251622969}"/>
              </a:ext>
            </a:extLst>
          </p:cNvPr>
          <p:cNvSpPr>
            <a:spLocks noGrp="1"/>
          </p:cNvSpPr>
          <p:nvPr>
            <p:ph type="title"/>
          </p:nvPr>
        </p:nvSpPr>
        <p:spPr>
          <a:xfrm>
            <a:off x="480020" y="267418"/>
            <a:ext cx="4800192" cy="457205"/>
          </a:xfrm>
        </p:spPr>
        <p:txBody>
          <a:bodyPr>
            <a:normAutofit fontScale="90000"/>
          </a:bodyPr>
          <a:lstStyle/>
          <a:p>
            <a:r>
              <a:rPr lang="ja-JP" altLang="en-US" sz="2800" b="1" dirty="0">
                <a:latin typeface="BIZ UDPゴシック" panose="020B0400000000000000" pitchFamily="50" charset="-128"/>
                <a:ea typeface="BIZ UDPゴシック" panose="020B0400000000000000" pitchFamily="50" charset="-128"/>
              </a:rPr>
              <a:t>② </a:t>
            </a:r>
            <a:r>
              <a:rPr lang="en-US" altLang="ja-JP" sz="2800" b="1" dirty="0">
                <a:latin typeface="BIZ UDPゴシック" panose="020B0400000000000000" pitchFamily="50" charset="-128"/>
                <a:ea typeface="BIZ UDPゴシック" panose="020B0400000000000000" pitchFamily="50" charset="-128"/>
              </a:rPr>
              <a:t>Heart</a:t>
            </a:r>
            <a:r>
              <a:rPr lang="ja-JP" altLang="en-US" sz="2800" b="1" dirty="0">
                <a:latin typeface="BIZ UDPゴシック" panose="020B0400000000000000" pitchFamily="50" charset="-128"/>
                <a:ea typeface="BIZ UDPゴシック" panose="020B0400000000000000" pitchFamily="50" charset="-128"/>
              </a:rPr>
              <a:t>ライブラリーの運営</a:t>
            </a:r>
            <a:endParaRPr kumimoji="1" lang="ja-JP" altLang="en-US" b="1" dirty="0">
              <a:latin typeface="BIZ UDPゴシック" panose="020B0400000000000000" pitchFamily="50" charset="-128"/>
              <a:ea typeface="BIZ UDPゴシック" panose="020B0400000000000000" pitchFamily="50" charset="-128"/>
            </a:endParaRPr>
          </a:p>
        </p:txBody>
      </p:sp>
      <p:sp>
        <p:nvSpPr>
          <p:cNvPr id="8" name="スライド番号プレースホルダー 1">
            <a:extLst>
              <a:ext uri="{FF2B5EF4-FFF2-40B4-BE49-F238E27FC236}">
                <a16:creationId xmlns:a16="http://schemas.microsoft.com/office/drawing/2014/main" id="{5EF653B8-8FE9-FDC8-9963-A9D235751D2E}"/>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spc="0" dirty="0">
                <a:solidFill>
                  <a:prstClr val="black">
                    <a:lumMod val="50000"/>
                    <a:lumOff val="50000"/>
                  </a:prstClr>
                </a:solidFill>
                <a:latin typeface="BIZ UDPゴシック" panose="020B0400000000000000" pitchFamily="50" charset="-128"/>
                <a:ea typeface="BIZ UDPゴシック" panose="020B0400000000000000" pitchFamily="50" charset="-128"/>
              </a:rPr>
              <a:t>15</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タイトル 2">
            <a:extLst>
              <a:ext uri="{FF2B5EF4-FFF2-40B4-BE49-F238E27FC236}">
                <a16:creationId xmlns:a16="http://schemas.microsoft.com/office/drawing/2014/main" id="{B5751765-170B-655F-967A-2AFE17EF5803}"/>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with Heart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プロジェクト</a:t>
            </a:r>
            <a:r>
              <a:rPr kumimoji="1" lang="en-US" altLang="ja-JP" sz="14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j-cs"/>
              </a:rPr>
              <a:t>2025</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9" name="図 8">
            <a:extLst>
              <a:ext uri="{FF2B5EF4-FFF2-40B4-BE49-F238E27FC236}">
                <a16:creationId xmlns:a16="http://schemas.microsoft.com/office/drawing/2014/main" id="{E901665C-4335-BBDF-E93E-1E19EE5BDF6A}"/>
              </a:ext>
            </a:extLst>
          </p:cNvPr>
          <p:cNvPicPr>
            <a:picLocks noChangeAspect="1"/>
          </p:cNvPicPr>
          <p:nvPr/>
        </p:nvPicPr>
        <p:blipFill>
          <a:blip r:embed="rId2"/>
          <a:srcRect l="11835" t="15158" r="17790" b="15550"/>
          <a:stretch/>
        </p:blipFill>
        <p:spPr>
          <a:xfrm>
            <a:off x="412377" y="941290"/>
            <a:ext cx="4241248" cy="1044000"/>
          </a:xfrm>
          <a:prstGeom prst="rect">
            <a:avLst/>
          </a:prstGeom>
        </p:spPr>
      </p:pic>
      <p:sp>
        <p:nvSpPr>
          <p:cNvPr id="14" name="テキスト ボックス 13">
            <a:extLst>
              <a:ext uri="{FF2B5EF4-FFF2-40B4-BE49-F238E27FC236}">
                <a16:creationId xmlns:a16="http://schemas.microsoft.com/office/drawing/2014/main" id="{6ED4377E-5BA0-8633-6712-83FF46CA9CA3}"/>
              </a:ext>
            </a:extLst>
          </p:cNvPr>
          <p:cNvSpPr txBox="1"/>
          <p:nvPr/>
        </p:nvSpPr>
        <p:spPr>
          <a:xfrm>
            <a:off x="4823011" y="989713"/>
            <a:ext cx="3729318" cy="978729"/>
          </a:xfrm>
          <a:prstGeom prst="rect">
            <a:avLst/>
          </a:prstGeom>
          <a:noFill/>
        </p:spPr>
        <p:txBody>
          <a:bodyPr wrap="square">
            <a:spAutoFit/>
          </a:bodyPr>
          <a:lstStyle/>
          <a:p>
            <a:pPr>
              <a:lnSpc>
                <a:spcPct val="120000"/>
              </a:lnSpc>
            </a:pPr>
            <a:r>
              <a:rPr lang="ja-JP" altLang="en-US" sz="1400" dirty="0">
                <a:latin typeface="BIZ UDPゴシック" panose="020B0400000000000000" pitchFamily="50" charset="-128"/>
                <a:ea typeface="BIZ UDPゴシック" panose="020B0400000000000000" pitchFamily="50" charset="-128"/>
              </a:rPr>
              <a:t>心臓病に関わる人たちの経験談や、心臓病に関する様々なコンテンツがご覧いただけます。</a:t>
            </a:r>
            <a:endParaRPr lang="en-US" altLang="ja-JP" sz="1400" dirty="0">
              <a:latin typeface="BIZ UDPゴシック" panose="020B0400000000000000" pitchFamily="50" charset="-128"/>
              <a:ea typeface="BIZ UDPゴシック" panose="020B0400000000000000" pitchFamily="50" charset="-128"/>
            </a:endParaRPr>
          </a:p>
          <a:p>
            <a:pPr>
              <a:spcBef>
                <a:spcPts val="1200"/>
              </a:spcBef>
            </a:pPr>
            <a:r>
              <a:rPr lang="en-US" altLang="ja-JP" sz="1400" dirty="0">
                <a:latin typeface="BIZ UDPゴシック" panose="020B0400000000000000" pitchFamily="50" charset="-128"/>
                <a:ea typeface="BIZ UDPゴシック" panose="020B0400000000000000" pitchFamily="50" charset="-128"/>
                <a:hlinkClick r:id="rId3"/>
              </a:rPr>
              <a:t>https://heartlibrary.ppecc.net/</a:t>
            </a:r>
            <a:endParaRPr lang="ja-JP" altLang="en-US" sz="1400"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637B49B5-3D0D-0211-23FC-6C211AFA3A99}"/>
              </a:ext>
            </a:extLst>
          </p:cNvPr>
          <p:cNvPicPr>
            <a:picLocks noChangeAspect="1"/>
          </p:cNvPicPr>
          <p:nvPr/>
        </p:nvPicPr>
        <p:blipFill>
          <a:blip r:embed="rId4"/>
          <a:stretch>
            <a:fillRect/>
          </a:stretch>
        </p:blipFill>
        <p:spPr>
          <a:xfrm>
            <a:off x="1005669" y="2376740"/>
            <a:ext cx="2668240" cy="1512000"/>
          </a:xfrm>
          <a:prstGeom prst="rect">
            <a:avLst/>
          </a:prstGeom>
        </p:spPr>
      </p:pic>
      <p:pic>
        <p:nvPicPr>
          <p:cNvPr id="21" name="図 20" descr="ロゴ, 会社名&#10;&#10;自動的に生成された説明">
            <a:extLst>
              <a:ext uri="{FF2B5EF4-FFF2-40B4-BE49-F238E27FC236}">
                <a16:creationId xmlns:a16="http://schemas.microsoft.com/office/drawing/2014/main" id="{D15F4F39-EB17-3EC2-498C-8D840C0E4F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764" y="4527177"/>
            <a:ext cx="1980000" cy="1980000"/>
          </a:xfrm>
          <a:prstGeom prst="rect">
            <a:avLst/>
          </a:prstGeom>
        </p:spPr>
      </p:pic>
      <p:pic>
        <p:nvPicPr>
          <p:cNvPr id="24" name="図 23">
            <a:extLst>
              <a:ext uri="{FF2B5EF4-FFF2-40B4-BE49-F238E27FC236}">
                <a16:creationId xmlns:a16="http://schemas.microsoft.com/office/drawing/2014/main" id="{30494AA5-CCD4-DC97-D709-936EFE7BF0AA}"/>
              </a:ext>
            </a:extLst>
          </p:cNvPr>
          <p:cNvPicPr>
            <a:picLocks noChangeAspect="1"/>
          </p:cNvPicPr>
          <p:nvPr/>
        </p:nvPicPr>
        <p:blipFill>
          <a:blip r:embed="rId6"/>
          <a:stretch>
            <a:fillRect/>
          </a:stretch>
        </p:blipFill>
        <p:spPr>
          <a:xfrm>
            <a:off x="5587639" y="4528243"/>
            <a:ext cx="2379363" cy="1512000"/>
          </a:xfrm>
          <a:prstGeom prst="rect">
            <a:avLst/>
          </a:prstGeom>
        </p:spPr>
      </p:pic>
      <p:pic>
        <p:nvPicPr>
          <p:cNvPr id="27" name="図 26">
            <a:extLst>
              <a:ext uri="{FF2B5EF4-FFF2-40B4-BE49-F238E27FC236}">
                <a16:creationId xmlns:a16="http://schemas.microsoft.com/office/drawing/2014/main" id="{59C8C53C-5406-00BD-602F-6B3102A736BE}"/>
              </a:ext>
            </a:extLst>
          </p:cNvPr>
          <p:cNvPicPr>
            <a:picLocks noChangeAspect="1"/>
          </p:cNvPicPr>
          <p:nvPr/>
        </p:nvPicPr>
        <p:blipFill>
          <a:blip r:embed="rId7"/>
          <a:stretch>
            <a:fillRect/>
          </a:stretch>
        </p:blipFill>
        <p:spPr>
          <a:xfrm>
            <a:off x="4878894" y="2285999"/>
            <a:ext cx="1996372" cy="2016000"/>
          </a:xfrm>
          <a:prstGeom prst="rect">
            <a:avLst/>
          </a:prstGeom>
        </p:spPr>
      </p:pic>
      <p:sp>
        <p:nvSpPr>
          <p:cNvPr id="28" name="テキスト ボックス 27">
            <a:extLst>
              <a:ext uri="{FF2B5EF4-FFF2-40B4-BE49-F238E27FC236}">
                <a16:creationId xmlns:a16="http://schemas.microsoft.com/office/drawing/2014/main" id="{2F97E395-C1F3-57CD-4E71-D1DB755B4B29}"/>
              </a:ext>
            </a:extLst>
          </p:cNvPr>
          <p:cNvSpPr txBox="1"/>
          <p:nvPr/>
        </p:nvSpPr>
        <p:spPr>
          <a:xfrm>
            <a:off x="475130" y="3939106"/>
            <a:ext cx="3729318" cy="307777"/>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心臓病をもつ人のホンネを集めたコンテンツ</a:t>
            </a:r>
          </a:p>
        </p:txBody>
      </p:sp>
      <p:sp>
        <p:nvSpPr>
          <p:cNvPr id="29" name="テキスト ボックス 28">
            <a:extLst>
              <a:ext uri="{FF2B5EF4-FFF2-40B4-BE49-F238E27FC236}">
                <a16:creationId xmlns:a16="http://schemas.microsoft.com/office/drawing/2014/main" id="{2723094A-24E5-53F8-CABD-125CCEDA5B6A}"/>
              </a:ext>
            </a:extLst>
          </p:cNvPr>
          <p:cNvSpPr txBox="1"/>
          <p:nvPr/>
        </p:nvSpPr>
        <p:spPr>
          <a:xfrm>
            <a:off x="2321859" y="4932402"/>
            <a:ext cx="2133600" cy="1169551"/>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心臓病に関わるさまざまな企業や団体、医療関係者のみなさんと社会を</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より深くつなげるラジオ番組（音声配信）</a:t>
            </a:r>
          </a:p>
        </p:txBody>
      </p:sp>
      <p:sp>
        <p:nvSpPr>
          <p:cNvPr id="31" name="テキスト ボックス 30">
            <a:extLst>
              <a:ext uri="{FF2B5EF4-FFF2-40B4-BE49-F238E27FC236}">
                <a16:creationId xmlns:a16="http://schemas.microsoft.com/office/drawing/2014/main" id="{C64EC8A1-4F1D-0839-B755-F5200A225A5E}"/>
              </a:ext>
            </a:extLst>
          </p:cNvPr>
          <p:cNvSpPr txBox="1"/>
          <p:nvPr/>
        </p:nvSpPr>
        <p:spPr>
          <a:xfrm>
            <a:off x="7037295" y="3032389"/>
            <a:ext cx="1613646" cy="523220"/>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心臓病をもつ人の体験談・コラム</a:t>
            </a:r>
          </a:p>
        </p:txBody>
      </p:sp>
      <p:sp>
        <p:nvSpPr>
          <p:cNvPr id="32" name="テキスト ボックス 31">
            <a:extLst>
              <a:ext uri="{FF2B5EF4-FFF2-40B4-BE49-F238E27FC236}">
                <a16:creationId xmlns:a16="http://schemas.microsoft.com/office/drawing/2014/main" id="{CA304E2D-2E9C-2BE7-A00B-4478351ADB4D}"/>
              </a:ext>
            </a:extLst>
          </p:cNvPr>
          <p:cNvSpPr txBox="1"/>
          <p:nvPr/>
        </p:nvSpPr>
        <p:spPr>
          <a:xfrm>
            <a:off x="4948520" y="6088849"/>
            <a:ext cx="3657601" cy="523220"/>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Heart</a:t>
            </a:r>
            <a:r>
              <a:rPr lang="ja-JP" altLang="en-US" sz="1400" dirty="0">
                <a:latin typeface="BIZ UDPゴシック" panose="020B0400000000000000" pitchFamily="50" charset="-128"/>
                <a:ea typeface="BIZ UDPゴシック" panose="020B0400000000000000" pitchFamily="50" charset="-128"/>
              </a:rPr>
              <a:t>アンバサダーが運営するウェブサイト</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hlinkClick r:id="rId8"/>
              </a:rPr>
              <a:t>はとらく</a:t>
            </a:r>
            <a:r>
              <a:rPr lang="ja-JP" altLang="en-US" sz="1400" dirty="0">
                <a:latin typeface="BIZ UDPゴシック" panose="020B0400000000000000" pitchFamily="50" charset="-128"/>
                <a:ea typeface="BIZ UDPゴシック" panose="020B0400000000000000" pitchFamily="50" charset="-128"/>
              </a:rPr>
              <a:t>」とのコラボレーションコンテンツ</a:t>
            </a:r>
          </a:p>
        </p:txBody>
      </p:sp>
    </p:spTree>
    <p:extLst>
      <p:ext uri="{BB962C8B-B14F-4D97-AF65-F5344CB8AC3E}">
        <p14:creationId xmlns:p14="http://schemas.microsoft.com/office/powerpoint/2010/main" val="131922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E33340-D326-4B18-89CB-C5D251622969}"/>
              </a:ext>
            </a:extLst>
          </p:cNvPr>
          <p:cNvSpPr>
            <a:spLocks noGrp="1"/>
          </p:cNvSpPr>
          <p:nvPr>
            <p:ph type="title"/>
          </p:nvPr>
        </p:nvSpPr>
        <p:spPr>
          <a:xfrm>
            <a:off x="480020" y="267418"/>
            <a:ext cx="4800192" cy="457205"/>
          </a:xfrm>
        </p:spPr>
        <p:txBody>
          <a:bodyPr>
            <a:normAutofit fontScale="90000"/>
          </a:bodyPr>
          <a:lstStyle/>
          <a:p>
            <a:r>
              <a:rPr lang="ja-JP" altLang="en-US" sz="2800" b="1" dirty="0">
                <a:latin typeface="BIZ UDPゴシック" panose="020B0400000000000000" pitchFamily="50" charset="-128"/>
                <a:ea typeface="BIZ UDPゴシック" panose="020B0400000000000000" pitchFamily="50" charset="-128"/>
              </a:rPr>
              <a:t>③ </a:t>
            </a:r>
            <a:r>
              <a:rPr lang="en-US" altLang="ja-JP" sz="2800" b="1" dirty="0">
                <a:latin typeface="BIZ UDPゴシック" panose="020B0400000000000000" pitchFamily="50" charset="-128"/>
                <a:ea typeface="BIZ UDPゴシック" panose="020B0400000000000000" pitchFamily="50" charset="-128"/>
              </a:rPr>
              <a:t>LINE</a:t>
            </a:r>
            <a:r>
              <a:rPr lang="ja-JP" altLang="en-US" sz="2800" b="1" dirty="0">
                <a:latin typeface="BIZ UDPゴシック" panose="020B0400000000000000" pitchFamily="50" charset="-128"/>
                <a:ea typeface="BIZ UDPゴシック" panose="020B0400000000000000" pitchFamily="50" charset="-128"/>
              </a:rPr>
              <a:t>公式アカウントの運営</a:t>
            </a:r>
            <a:endParaRPr kumimoji="1" lang="ja-JP" altLang="en-US" b="1" dirty="0">
              <a:latin typeface="BIZ UDPゴシック" panose="020B0400000000000000" pitchFamily="50" charset="-128"/>
              <a:ea typeface="BIZ UDPゴシック" panose="020B0400000000000000" pitchFamily="50" charset="-128"/>
            </a:endParaRPr>
          </a:p>
        </p:txBody>
      </p:sp>
      <p:sp>
        <p:nvSpPr>
          <p:cNvPr id="8" name="スライド番号プレースホルダー 1">
            <a:extLst>
              <a:ext uri="{FF2B5EF4-FFF2-40B4-BE49-F238E27FC236}">
                <a16:creationId xmlns:a16="http://schemas.microsoft.com/office/drawing/2014/main" id="{5EF653B8-8FE9-FDC8-9963-A9D235751D2E}"/>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16</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タイトル 2">
            <a:extLst>
              <a:ext uri="{FF2B5EF4-FFF2-40B4-BE49-F238E27FC236}">
                <a16:creationId xmlns:a16="http://schemas.microsoft.com/office/drawing/2014/main" id="{B5751765-170B-655F-967A-2AFE17EF5803}"/>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with Heart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プロジェクト</a:t>
            </a:r>
            <a:r>
              <a:rPr kumimoji="1" lang="en-US" altLang="ja-JP" sz="14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j-cs"/>
              </a:rPr>
              <a:t>2025</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DF0CD2F5-DDBE-DC71-411F-8DE36B33E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44" y="1269494"/>
            <a:ext cx="2328043" cy="5040000"/>
          </a:xfrm>
          <a:prstGeom prst="rect">
            <a:avLst/>
          </a:prstGeom>
        </p:spPr>
      </p:pic>
      <p:pic>
        <p:nvPicPr>
          <p:cNvPr id="15" name="図 14">
            <a:extLst>
              <a:ext uri="{FF2B5EF4-FFF2-40B4-BE49-F238E27FC236}">
                <a16:creationId xmlns:a16="http://schemas.microsoft.com/office/drawing/2014/main" id="{78F4F3EB-97F2-1D10-424D-A2421A333722}"/>
              </a:ext>
            </a:extLst>
          </p:cNvPr>
          <p:cNvPicPr>
            <a:picLocks noChangeAspect="1"/>
          </p:cNvPicPr>
          <p:nvPr/>
        </p:nvPicPr>
        <p:blipFill>
          <a:blip r:embed="rId4"/>
          <a:stretch>
            <a:fillRect/>
          </a:stretch>
        </p:blipFill>
        <p:spPr>
          <a:xfrm>
            <a:off x="3603529" y="1269494"/>
            <a:ext cx="4663909" cy="1116000"/>
          </a:xfrm>
          <a:prstGeom prst="rect">
            <a:avLst/>
          </a:prstGeom>
        </p:spPr>
      </p:pic>
      <p:sp>
        <p:nvSpPr>
          <p:cNvPr id="2" name="テキスト ボックス 1">
            <a:extLst>
              <a:ext uri="{FF2B5EF4-FFF2-40B4-BE49-F238E27FC236}">
                <a16:creationId xmlns:a16="http://schemas.microsoft.com/office/drawing/2014/main" id="{FE06BE01-A60B-0E45-6DDF-43821A45FA2F}"/>
              </a:ext>
            </a:extLst>
          </p:cNvPr>
          <p:cNvSpPr txBox="1"/>
          <p:nvPr/>
        </p:nvSpPr>
        <p:spPr>
          <a:xfrm>
            <a:off x="3480000" y="2576469"/>
            <a:ext cx="4910966" cy="2344616"/>
          </a:xfrm>
          <a:prstGeom prst="rect">
            <a:avLst/>
          </a:prstGeom>
          <a:noFill/>
        </p:spPr>
        <p:txBody>
          <a:bodyPr wrap="square">
            <a:spAutoFit/>
          </a:bodyPr>
          <a:lstStyle/>
          <a:p>
            <a:pPr marL="285750" indent="-285750">
              <a:lnSpc>
                <a:spcPct val="120000"/>
              </a:lnSpc>
              <a:spcAft>
                <a:spcPts val="1200"/>
              </a:spcAft>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月に</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回、ホームページの更新情報やイベント</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情報などを配信</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臨時配信あり</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20000"/>
              </a:lnSpc>
              <a:spcAft>
                <a:spcPts val="1200"/>
              </a:spcAft>
              <a:buFont typeface="Wingdings" panose="05000000000000000000" pitchFamily="2" charset="2"/>
              <a:buChar char="l"/>
            </a:pPr>
            <a:r>
              <a:rPr lang="en-US" altLang="ja-JP" dirty="0">
                <a:latin typeface="BIZ UDPゴシック" panose="020B0400000000000000" pitchFamily="50" charset="-128"/>
                <a:ea typeface="BIZ UDPゴシック" panose="020B0400000000000000" pitchFamily="50" charset="-128"/>
              </a:rPr>
              <a:t>2024</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10</a:t>
            </a:r>
            <a:r>
              <a:rPr lang="ja-JP" altLang="en-US" dirty="0">
                <a:latin typeface="BIZ UDPゴシック" panose="020B0400000000000000" pitchFamily="50" charset="-128"/>
                <a:ea typeface="BIZ UDPゴシック" panose="020B0400000000000000" pitchFamily="50" charset="-128"/>
              </a:rPr>
              <a:t>月現在の登録者数</a:t>
            </a:r>
            <a:r>
              <a:rPr lang="en-US" altLang="ja-JP" dirty="0">
                <a:latin typeface="BIZ UDPゴシック" panose="020B0400000000000000" pitchFamily="50" charset="-128"/>
                <a:ea typeface="BIZ UDPゴシック" panose="020B0400000000000000" pitchFamily="50" charset="-128"/>
              </a:rPr>
              <a:t>142</a:t>
            </a:r>
            <a:r>
              <a:rPr lang="ja-JP" altLang="en-US" dirty="0">
                <a:latin typeface="BIZ UDPゴシック" panose="020B0400000000000000" pitchFamily="50" charset="-128"/>
                <a:ea typeface="BIZ UDPゴシック" panose="020B0400000000000000" pitchFamily="50" charset="-128"/>
              </a:rPr>
              <a:t>名</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20000"/>
              </a:lnSpc>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手軽に登録できることから、「まずは情報を収集したい」と考えるカジュアルな層への</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アプローチが可能</a:t>
            </a:r>
          </a:p>
        </p:txBody>
      </p:sp>
      <p:pic>
        <p:nvPicPr>
          <p:cNvPr id="7" name="図 6">
            <a:extLst>
              <a:ext uri="{FF2B5EF4-FFF2-40B4-BE49-F238E27FC236}">
                <a16:creationId xmlns:a16="http://schemas.microsoft.com/office/drawing/2014/main" id="{2A0EE635-A31C-DB95-D13E-B9CE0100FE63}"/>
              </a:ext>
            </a:extLst>
          </p:cNvPr>
          <p:cNvPicPr>
            <a:picLocks noChangeAspect="1"/>
          </p:cNvPicPr>
          <p:nvPr/>
        </p:nvPicPr>
        <p:blipFill>
          <a:blip r:embed="rId5"/>
          <a:stretch>
            <a:fillRect/>
          </a:stretch>
        </p:blipFill>
        <p:spPr>
          <a:xfrm>
            <a:off x="6827438" y="4869416"/>
            <a:ext cx="1440000" cy="1438180"/>
          </a:xfrm>
          <a:prstGeom prst="rect">
            <a:avLst/>
          </a:prstGeom>
        </p:spPr>
      </p:pic>
    </p:spTree>
    <p:extLst>
      <p:ext uri="{BB962C8B-B14F-4D97-AF65-F5344CB8AC3E}">
        <p14:creationId xmlns:p14="http://schemas.microsoft.com/office/powerpoint/2010/main" val="157804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E33340-D326-4B18-89CB-C5D251622969}"/>
              </a:ext>
            </a:extLst>
          </p:cNvPr>
          <p:cNvSpPr>
            <a:spLocks noGrp="1"/>
          </p:cNvSpPr>
          <p:nvPr>
            <p:ph type="title"/>
          </p:nvPr>
        </p:nvSpPr>
        <p:spPr>
          <a:xfrm>
            <a:off x="480020" y="267418"/>
            <a:ext cx="5104992" cy="457205"/>
          </a:xfrm>
        </p:spPr>
        <p:txBody>
          <a:bodyPr>
            <a:normAutofit fontScale="90000"/>
          </a:bodyPr>
          <a:lstStyle/>
          <a:p>
            <a:r>
              <a:rPr lang="ja-JP" altLang="en-US" sz="2800" b="1" dirty="0">
                <a:latin typeface="BIZ UDPゴシック" panose="020B0400000000000000" pitchFamily="50" charset="-128"/>
                <a:ea typeface="BIZ UDPゴシック" panose="020B0400000000000000" pitchFamily="50" charset="-128"/>
              </a:rPr>
              <a:t>④ ５年間の総まとめ　</a:t>
            </a:r>
            <a:endParaRPr kumimoji="1" lang="ja-JP" altLang="en-US" b="1" dirty="0">
              <a:latin typeface="BIZ UDPゴシック" panose="020B0400000000000000" pitchFamily="50" charset="-128"/>
              <a:ea typeface="BIZ UDPゴシック" panose="020B0400000000000000" pitchFamily="50" charset="-128"/>
            </a:endParaRPr>
          </a:p>
        </p:txBody>
      </p:sp>
      <p:sp>
        <p:nvSpPr>
          <p:cNvPr id="8" name="スライド番号プレースホルダー 1">
            <a:extLst>
              <a:ext uri="{FF2B5EF4-FFF2-40B4-BE49-F238E27FC236}">
                <a16:creationId xmlns:a16="http://schemas.microsoft.com/office/drawing/2014/main" id="{5EF653B8-8FE9-FDC8-9963-A9D235751D2E}"/>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spc="0" dirty="0">
                <a:solidFill>
                  <a:prstClr val="black">
                    <a:lumMod val="50000"/>
                    <a:lumOff val="50000"/>
                  </a:prstClr>
                </a:solidFill>
                <a:latin typeface="BIZ UDPゴシック" panose="020B0400000000000000" pitchFamily="50" charset="-128"/>
                <a:ea typeface="BIZ UDPゴシック" panose="020B0400000000000000" pitchFamily="50" charset="-128"/>
              </a:rPr>
              <a:t>17</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タイトル 2">
            <a:extLst>
              <a:ext uri="{FF2B5EF4-FFF2-40B4-BE49-F238E27FC236}">
                <a16:creationId xmlns:a16="http://schemas.microsoft.com/office/drawing/2014/main" id="{B5751765-170B-655F-967A-2AFE17EF5803}"/>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with Heart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プロジェクト</a:t>
            </a:r>
            <a:r>
              <a:rPr kumimoji="1" lang="en-US" altLang="ja-JP" sz="14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j-cs"/>
              </a:rPr>
              <a:t>2025</a:t>
            </a:r>
            <a:endPar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a:extLst>
              <a:ext uri="{FF2B5EF4-FFF2-40B4-BE49-F238E27FC236}">
                <a16:creationId xmlns:a16="http://schemas.microsoft.com/office/drawing/2014/main" id="{5C407BF9-32A3-CD88-DBC2-759DB7304E89}"/>
              </a:ext>
            </a:extLst>
          </p:cNvPr>
          <p:cNvSpPr txBox="1"/>
          <p:nvPr/>
        </p:nvSpPr>
        <p:spPr>
          <a:xfrm>
            <a:off x="728615" y="890721"/>
            <a:ext cx="7704000" cy="5431615"/>
          </a:xfrm>
          <a:prstGeom prst="rect">
            <a:avLst/>
          </a:prstGeom>
          <a:noFill/>
        </p:spPr>
        <p:txBody>
          <a:bodyPr wrap="square">
            <a:spAutoFit/>
          </a:bodyPr>
          <a:lstStyle/>
          <a:p>
            <a:pPr marL="0" marR="0" lvl="0" indent="0" defTabSz="457200" rtl="0" eaLnBrk="1" fontAlgn="auto" latinLnBrk="0" hangingPunct="1">
              <a:lnSpc>
                <a:spcPct val="120000"/>
              </a:lnSpc>
              <a:spcBef>
                <a:spcPts val="0"/>
              </a:spcBef>
              <a:spcAft>
                <a:spcPts val="600"/>
              </a:spcAft>
              <a:buClrTx/>
              <a:buSzTx/>
              <a:buFontTx/>
              <a:buNone/>
              <a:tabLst/>
              <a:defRPr/>
            </a:pPr>
            <a:r>
              <a:rPr kumimoji="1" lang="en-US" altLang="ja-JP" sz="2400" b="1" dirty="0">
                <a:solidFill>
                  <a:srgbClr val="CD718B"/>
                </a:solidFill>
                <a:latin typeface="BIZ UDPゴシック" panose="020B0400000000000000" pitchFamily="50" charset="-128"/>
                <a:ea typeface="BIZ UDPゴシック" panose="020B0400000000000000" pitchFamily="50" charset="-128"/>
              </a:rPr>
              <a:t>2020</a:t>
            </a:r>
            <a:r>
              <a:rPr kumimoji="1" lang="ja-JP" altLang="en-US" sz="2400" b="1" dirty="0">
                <a:solidFill>
                  <a:srgbClr val="CD718B"/>
                </a:solidFill>
                <a:latin typeface="BIZ UDPゴシック" panose="020B0400000000000000" pitchFamily="50" charset="-128"/>
                <a:ea typeface="BIZ UDPゴシック" panose="020B0400000000000000" pitchFamily="50" charset="-128"/>
              </a:rPr>
              <a:t>年</a:t>
            </a:r>
            <a:r>
              <a:rPr kumimoji="1" lang="en-US" altLang="ja-JP" sz="2400" b="1" dirty="0">
                <a:solidFill>
                  <a:srgbClr val="CD718B"/>
                </a:solidFill>
                <a:latin typeface="BIZ UDPゴシック" panose="020B0400000000000000" pitchFamily="50" charset="-128"/>
                <a:ea typeface="BIZ UDPゴシック" panose="020B0400000000000000" pitchFamily="50" charset="-128"/>
              </a:rPr>
              <a:t>11</a:t>
            </a:r>
            <a:r>
              <a:rPr kumimoji="1" lang="ja-JP" altLang="en-US" sz="2400" b="1" dirty="0">
                <a:solidFill>
                  <a:srgbClr val="CD718B"/>
                </a:solidFill>
                <a:latin typeface="BIZ UDPゴシック" panose="020B0400000000000000" pitchFamily="50" charset="-128"/>
                <a:ea typeface="BIZ UDPゴシック" panose="020B0400000000000000" pitchFamily="50" charset="-128"/>
              </a:rPr>
              <a:t>月発足の</a:t>
            </a:r>
            <a:r>
              <a:rPr kumimoji="1" lang="en-US" altLang="ja-JP" sz="2400" b="1" dirty="0">
                <a:solidFill>
                  <a:srgbClr val="CD718B"/>
                </a:solidFill>
                <a:latin typeface="BIZ UDPゴシック" panose="020B0400000000000000" pitchFamily="50" charset="-128"/>
                <a:ea typeface="BIZ UDPゴシック" panose="020B0400000000000000" pitchFamily="50" charset="-128"/>
              </a:rPr>
              <a:t>with Heart</a:t>
            </a:r>
            <a:r>
              <a:rPr kumimoji="1" lang="ja-JP" altLang="en-US" sz="2400" b="1" dirty="0">
                <a:solidFill>
                  <a:srgbClr val="CD718B"/>
                </a:solidFill>
                <a:latin typeface="BIZ UDPゴシック" panose="020B0400000000000000" pitchFamily="50" charset="-128"/>
                <a:ea typeface="BIZ UDPゴシック" panose="020B0400000000000000" pitchFamily="50" charset="-128"/>
              </a:rPr>
              <a:t>プロジェクト</a:t>
            </a:r>
            <a:r>
              <a:rPr kumimoji="1" lang="en-US" altLang="ja-JP" sz="2400" b="1" dirty="0">
                <a:solidFill>
                  <a:srgbClr val="CD718B"/>
                </a:solidFill>
                <a:latin typeface="BIZ UDPゴシック" panose="020B0400000000000000" pitchFamily="50" charset="-128"/>
                <a:ea typeface="BIZ UDPゴシック" panose="020B0400000000000000" pitchFamily="50" charset="-128"/>
              </a:rPr>
              <a:t>5</a:t>
            </a:r>
            <a:r>
              <a:rPr kumimoji="1" lang="ja-JP" altLang="en-US" sz="2400" b="1" dirty="0">
                <a:solidFill>
                  <a:srgbClr val="CD718B"/>
                </a:solidFill>
                <a:latin typeface="BIZ UDPゴシック" panose="020B0400000000000000" pitchFamily="50" charset="-128"/>
                <a:ea typeface="BIZ UDPゴシック" panose="020B0400000000000000" pitchFamily="50" charset="-128"/>
              </a:rPr>
              <a:t>年間の軌跡を取りまとめ、発表します。</a:t>
            </a:r>
            <a:endParaRPr kumimoji="1" lang="en-US" altLang="ja-JP" sz="2000" b="1" i="0" u="none" strike="noStrike" kern="1200" cap="none" spc="0" normalizeH="0" baseline="0" noProof="0" dirty="0">
              <a:ln>
                <a:noFill/>
              </a:ln>
              <a:solidFill>
                <a:srgbClr val="CD718B"/>
              </a:solidFill>
              <a:effectLst/>
              <a:uLnTx/>
              <a:uFillTx/>
              <a:latin typeface="BIZ UDPゴシック" panose="020B0400000000000000" pitchFamily="50" charset="-128"/>
              <a:ea typeface="BIZ UDPゴシック" panose="020B0400000000000000" pitchFamily="50" charset="-128"/>
              <a:cs typeface="+mn-cs"/>
            </a:endParaRPr>
          </a:p>
          <a:p>
            <a:pPr marL="268288" marR="0" lvl="0" defTabSz="457200" rtl="0" eaLnBrk="1" fontAlgn="auto" latinLnBrk="0" hangingPunct="1">
              <a:lnSpc>
                <a:spcPct val="120000"/>
              </a:lnSpc>
              <a:spcBef>
                <a:spcPts val="1200"/>
              </a:spcBef>
              <a:spcAft>
                <a:spcPts val="1200"/>
              </a:spcAft>
              <a:buClrTx/>
              <a:buSzTx/>
              <a:tabLst/>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初年より</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年単位で報告書を作成してきましたが、</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t>5</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年間の活動の</a:t>
            </a:r>
            <a:b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成果や課題、今後の心臓病を取り巻く社会への提言等を報告書に</a:t>
            </a:r>
            <a:b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まとめます。</a:t>
            </a:r>
            <a:b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その報告書は、</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t>12</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月開催予定の「活動報告会」にて幅広く関係者に</a:t>
            </a:r>
            <a:b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展開します。報告会にはメディアや行政の方等も招き、本プロジェクト</a:t>
            </a:r>
            <a:b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の成果を幅広く発信します。</a:t>
            </a: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268288" marR="0" lvl="0" defTabSz="457200" rtl="0" eaLnBrk="1" fontAlgn="auto" latinLnBrk="0" hangingPunct="1">
              <a:lnSpc>
                <a:spcPct val="120000"/>
              </a:lnSpc>
              <a:spcBef>
                <a:spcPts val="1200"/>
              </a:spcBef>
              <a:spcAft>
                <a:spcPts val="600"/>
              </a:spcAft>
              <a:buClrTx/>
              <a:buSzTx/>
              <a:tabLst/>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＜参考＞</a:t>
            </a: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268288" marR="0" lvl="0" defTabSz="457200" rtl="0" eaLnBrk="1" fontAlgn="auto" latinLnBrk="0" hangingPunct="1">
              <a:lnSpc>
                <a:spcPct val="120000"/>
              </a:lnSpc>
              <a:spcBef>
                <a:spcPts val="0"/>
              </a:spcBef>
              <a:spcAft>
                <a:spcPts val="600"/>
              </a:spcAft>
              <a:buClrTx/>
              <a:buSzTx/>
              <a:tabLst/>
              <a:defRPr/>
            </a:pP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2"/>
              </a:rPr>
              <a:t>1</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2"/>
              </a:rPr>
              <a:t>年目（</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2"/>
              </a:rPr>
              <a:t>2021</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2"/>
              </a:rPr>
              <a:t>）</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3"/>
              </a:rPr>
              <a:t>活動レポート</a:t>
            </a: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268288">
              <a:lnSpc>
                <a:spcPct val="120000"/>
              </a:lnSpc>
              <a:spcAft>
                <a:spcPts val="600"/>
              </a:spcAft>
              <a:defRPr/>
            </a:pP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4"/>
              </a:rPr>
              <a:t>2</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4"/>
              </a:rPr>
              <a:t>年目（</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4"/>
              </a:rPr>
              <a:t>2022</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4"/>
              </a:rPr>
              <a:t>）</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5"/>
              </a:rPr>
              <a:t>活動レポート</a:t>
            </a: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268288" marR="0" lvl="0" defTabSz="457200" rtl="0" eaLnBrk="1" fontAlgn="auto" latinLnBrk="0" hangingPunct="1">
              <a:lnSpc>
                <a:spcPct val="120000"/>
              </a:lnSpc>
              <a:spcBef>
                <a:spcPts val="0"/>
              </a:spcBef>
              <a:spcAft>
                <a:spcPts val="600"/>
              </a:spcAft>
              <a:buClrTx/>
              <a:buSzTx/>
              <a:tabLst/>
              <a:defRPr/>
            </a:pP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6"/>
              </a:rPr>
              <a:t>3</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6"/>
              </a:rPr>
              <a:t>年目（</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6"/>
              </a:rPr>
              <a:t>2023</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hlinkClick r:id="rId6"/>
              </a:rPr>
              <a:t>）</a:t>
            </a: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268288" marR="0" lvl="0" defTabSz="457200" rtl="0" eaLnBrk="1" fontAlgn="auto" latinLnBrk="0" hangingPunct="1">
              <a:lnSpc>
                <a:spcPct val="120000"/>
              </a:lnSpc>
              <a:spcBef>
                <a:spcPts val="0"/>
              </a:spcBef>
              <a:spcAft>
                <a:spcPts val="600"/>
              </a:spcAft>
              <a:buClrTx/>
              <a:buSzTx/>
              <a:tabLst/>
              <a:defRPr/>
            </a:pP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t>4</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年目（</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t>2024</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t>2025</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年</a:t>
            </a:r>
            <a:r>
              <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rPr>
              <a:t>3</a:t>
            </a: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月完成予定</a:t>
            </a: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7015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1892C14-8EC5-4173-9E4D-FD3E1B51C89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tretch>
            <a:fillRect/>
          </a:stretch>
        </p:blipFill>
        <p:spPr bwMode="auto">
          <a:xfrm>
            <a:off x="1742744" y="819000"/>
            <a:ext cx="5658512" cy="522000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スライド番号プレースホルダー 1">
            <a:extLst>
              <a:ext uri="{FF2B5EF4-FFF2-40B4-BE49-F238E27FC236}">
                <a16:creationId xmlns:a16="http://schemas.microsoft.com/office/drawing/2014/main" id="{12A30610-177D-623E-2360-E46754B5611F}"/>
              </a:ext>
            </a:extLst>
          </p:cNvPr>
          <p:cNvSpPr>
            <a:spLocks noGrp="1"/>
          </p:cNvSpPr>
          <p:nvPr>
            <p:ph type="sldNum" sz="quarter" idx="4294967295"/>
          </p:nvPr>
        </p:nvSpPr>
        <p:spPr>
          <a:xfrm>
            <a:off x="7086600" y="6610350"/>
            <a:ext cx="2057400" cy="2508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dirty="0">
                <a:solidFill>
                  <a:prstClr val="black">
                    <a:lumMod val="50000"/>
                    <a:lumOff val="50000"/>
                  </a:prstClr>
                </a:solidFill>
                <a:latin typeface="BIZ UDPゴシック" panose="020B0400000000000000" pitchFamily="50" charset="-128"/>
                <a:ea typeface="BIZ UDPゴシック" panose="020B0400000000000000" pitchFamily="50" charset="-128"/>
              </a:rPr>
              <a:t>18</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3DECD3C-565B-1F7F-8E3D-FB848F94E499}"/>
              </a:ext>
            </a:extLst>
          </p:cNvPr>
          <p:cNvSpPr txBox="1"/>
          <p:nvPr/>
        </p:nvSpPr>
        <p:spPr>
          <a:xfrm>
            <a:off x="972000" y="2576201"/>
            <a:ext cx="7200000" cy="1185646"/>
          </a:xfrm>
          <a:prstGeom prst="rect">
            <a:avLst/>
          </a:prstGeom>
          <a:solidFill>
            <a:schemeClr val="bg1"/>
          </a:solidFill>
        </p:spPr>
        <p:txBody>
          <a:bodyPr wrap="square" anchor="ctr">
            <a:spAutoFit/>
          </a:bodyPr>
          <a:lstStyle/>
          <a:p>
            <a:pPr lvl="0" algn="ctr" defTabSz="914400">
              <a:lnSpc>
                <a:spcPct val="120000"/>
              </a:lnSpc>
              <a:defRPr/>
            </a:pPr>
            <a:r>
              <a:rPr lang="en-US" altLang="ja-JP" sz="3200" b="1" dirty="0">
                <a:solidFill>
                  <a:prstClr val="black"/>
                </a:solidFill>
                <a:latin typeface="BIZ UDPゴシック" panose="020B0400000000000000" pitchFamily="50" charset="-128"/>
                <a:ea typeface="BIZ UDPゴシック" panose="020B0400000000000000" pitchFamily="50" charset="-128"/>
              </a:rPr>
              <a:t>with Heart </a:t>
            </a:r>
            <a:r>
              <a:rPr lang="ja-JP" altLang="en-US" sz="3200" b="1" dirty="0">
                <a:solidFill>
                  <a:prstClr val="black"/>
                </a:solidFill>
                <a:latin typeface="BIZ UDPゴシック" panose="020B0400000000000000" pitchFamily="50" charset="-128"/>
                <a:ea typeface="BIZ UDPゴシック" panose="020B0400000000000000" pitchFamily="50" charset="-128"/>
              </a:rPr>
              <a:t>プロジェクト </a:t>
            </a:r>
            <a:r>
              <a:rPr lang="en-US" altLang="ja-JP" sz="3200" b="1" dirty="0">
                <a:solidFill>
                  <a:srgbClr val="C00000"/>
                </a:solidFill>
                <a:latin typeface="BIZ UDPゴシック" panose="020B0400000000000000" pitchFamily="50" charset="-128"/>
                <a:ea typeface="BIZ UDPゴシック" panose="020B0400000000000000" pitchFamily="50" charset="-128"/>
              </a:rPr>
              <a:t>2025</a:t>
            </a:r>
          </a:p>
          <a:p>
            <a:pPr lvl="0" algn="ctr" defTabSz="914400">
              <a:lnSpc>
                <a:spcPct val="120000"/>
              </a:lnSpc>
              <a:defRPr/>
            </a:pPr>
            <a:r>
              <a:rPr lang="ja-JP" altLang="en-US" sz="3200" b="1" dirty="0">
                <a:latin typeface="BIZ UDPゴシック" panose="020B0400000000000000" pitchFamily="50" charset="-128"/>
                <a:ea typeface="BIZ UDPゴシック" panose="020B0400000000000000" pitchFamily="50" charset="-128"/>
              </a:rPr>
              <a:t>実施概要</a:t>
            </a:r>
            <a:endParaRPr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3475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E33340-D326-4B18-89CB-C5D251622969}"/>
              </a:ext>
            </a:extLst>
          </p:cNvPr>
          <p:cNvSpPr>
            <a:spLocks noGrp="1"/>
          </p:cNvSpPr>
          <p:nvPr>
            <p:ph type="title"/>
          </p:nvPr>
        </p:nvSpPr>
        <p:spPr>
          <a:xfrm>
            <a:off x="480020" y="267418"/>
            <a:ext cx="2977555" cy="457205"/>
          </a:xfrm>
        </p:spPr>
        <p:txBody>
          <a:bodyPr>
            <a:normAutofit fontScale="90000"/>
          </a:bodyPr>
          <a:lstStyle/>
          <a:p>
            <a:r>
              <a:rPr lang="ja-JP" altLang="en-US" sz="2700" b="1" dirty="0">
                <a:latin typeface="BIZ UDPゴシック" panose="020B0400000000000000" pitchFamily="50" charset="-128"/>
                <a:ea typeface="BIZ UDPゴシック" panose="020B0400000000000000" pitchFamily="50" charset="-128"/>
              </a:rPr>
              <a:t>実施概要</a:t>
            </a:r>
            <a:endParaRPr kumimoji="1" lang="ja-JP" altLang="en-US" b="1" dirty="0">
              <a:latin typeface="BIZ UDPゴシック" panose="020B0400000000000000" pitchFamily="50" charset="-128"/>
              <a:ea typeface="BIZ UDPゴシック" panose="020B0400000000000000" pitchFamily="50" charset="-128"/>
            </a:endParaRPr>
          </a:p>
        </p:txBody>
      </p:sp>
      <p:graphicFrame>
        <p:nvGraphicFramePr>
          <p:cNvPr id="38" name="表 3">
            <a:extLst>
              <a:ext uri="{FF2B5EF4-FFF2-40B4-BE49-F238E27FC236}">
                <a16:creationId xmlns:a16="http://schemas.microsoft.com/office/drawing/2014/main" id="{FFADD418-2B24-423A-9DEF-54700C93E7F2}"/>
              </a:ext>
            </a:extLst>
          </p:cNvPr>
          <p:cNvGraphicFramePr>
            <a:graphicFrameLocks noGrp="1"/>
          </p:cNvGraphicFramePr>
          <p:nvPr>
            <p:extLst>
              <p:ext uri="{D42A27DB-BD31-4B8C-83A1-F6EECF244321}">
                <p14:modId xmlns:p14="http://schemas.microsoft.com/office/powerpoint/2010/main" val="2099638999"/>
              </p:ext>
            </p:extLst>
          </p:nvPr>
        </p:nvGraphicFramePr>
        <p:xfrm>
          <a:off x="636406" y="1943200"/>
          <a:ext cx="7871187" cy="4140000"/>
        </p:xfrm>
        <a:graphic>
          <a:graphicData uri="http://schemas.openxmlformats.org/drawingml/2006/table">
            <a:tbl>
              <a:tblPr firstRow="1" bandRow="1">
                <a:tableStyleId>{5940675A-B579-460E-94D1-54222C63F5DA}</a:tableStyleId>
              </a:tblPr>
              <a:tblGrid>
                <a:gridCol w="1751187">
                  <a:extLst>
                    <a:ext uri="{9D8B030D-6E8A-4147-A177-3AD203B41FA5}">
                      <a16:colId xmlns:a16="http://schemas.microsoft.com/office/drawing/2014/main" val="347082545"/>
                    </a:ext>
                  </a:extLst>
                </a:gridCol>
                <a:gridCol w="6120000">
                  <a:extLst>
                    <a:ext uri="{9D8B030D-6E8A-4147-A177-3AD203B41FA5}">
                      <a16:colId xmlns:a16="http://schemas.microsoft.com/office/drawing/2014/main" val="1998812993"/>
                    </a:ext>
                  </a:extLst>
                </a:gridCol>
              </a:tblGrid>
              <a:tr h="720000">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主催</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82563"/>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一般社団法人 </a:t>
                      </a:r>
                      <a:r>
                        <a:rPr kumimoji="1" lang="ja-JP" altLang="en-US" sz="2400" b="0" dirty="0">
                          <a:solidFill>
                            <a:schemeClr val="tx1">
                              <a:lumMod val="75000"/>
                              <a:lumOff val="25000"/>
                            </a:schemeClr>
                          </a:solidFill>
                          <a:latin typeface="BIZ UDPゴシック" panose="020B0400000000000000" pitchFamily="50" charset="-128"/>
                          <a:ea typeface="BIZ UDPゴシック" panose="020B0400000000000000" pitchFamily="50" charset="-128"/>
                        </a:rPr>
                        <a:t>ピーペック</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4634336"/>
                  </a:ext>
                </a:extLst>
              </a:tr>
              <a:tr h="1620000">
                <a:tc>
                  <a:txBody>
                    <a:bodyPr/>
                    <a:lstStyle/>
                    <a:p>
                      <a:pPr marL="0" indent="0" algn="ctr">
                        <a:buFont typeface="Wingdings" panose="05000000000000000000" pitchFamily="2" charset="2"/>
                        <a:buNone/>
                      </a:pP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後援</a:t>
                      </a:r>
                      <a:endParaRPr kumimoji="1" lang="en-US" altLang="ja-JP" sz="20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82563">
                        <a:spcAft>
                          <a:spcPts val="600"/>
                        </a:spcAft>
                      </a:pP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一般社団法人</a:t>
                      </a:r>
                      <a:r>
                        <a:rPr kumimoji="1" lang="ja-JP" altLang="en-US" sz="1800" b="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2400" b="0" dirty="0">
                          <a:solidFill>
                            <a:schemeClr val="tx1">
                              <a:lumMod val="75000"/>
                              <a:lumOff val="25000"/>
                            </a:schemeClr>
                          </a:solidFill>
                          <a:latin typeface="BIZ UDPゴシック" panose="020B0400000000000000" pitchFamily="50" charset="-128"/>
                          <a:ea typeface="BIZ UDPゴシック" panose="020B0400000000000000" pitchFamily="50" charset="-128"/>
                        </a:rPr>
                        <a:t>米国医療機器・</a:t>
                      </a:r>
                      <a:r>
                        <a:rPr kumimoji="1" lang="en-US" altLang="ja-JP" sz="2400" b="0" dirty="0">
                          <a:solidFill>
                            <a:schemeClr val="tx1">
                              <a:lumMod val="75000"/>
                              <a:lumOff val="25000"/>
                            </a:schemeClr>
                          </a:solidFill>
                          <a:latin typeface="BIZ UDPゴシック" panose="020B0400000000000000" pitchFamily="50" charset="-128"/>
                          <a:ea typeface="BIZ UDPゴシック" panose="020B0400000000000000" pitchFamily="50" charset="-128"/>
                        </a:rPr>
                        <a:t>IVD</a:t>
                      </a:r>
                      <a:r>
                        <a:rPr kumimoji="1" lang="ja-JP" altLang="en-US" sz="2400" b="0" dirty="0">
                          <a:solidFill>
                            <a:schemeClr val="tx1">
                              <a:lumMod val="75000"/>
                              <a:lumOff val="25000"/>
                            </a:schemeClr>
                          </a:solidFill>
                          <a:latin typeface="BIZ UDPゴシック" panose="020B0400000000000000" pitchFamily="50" charset="-128"/>
                          <a:ea typeface="BIZ UDPゴシック" panose="020B0400000000000000" pitchFamily="50" charset="-128"/>
                        </a:rPr>
                        <a:t>工業</a:t>
                      </a: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AMDD</a:t>
                      </a: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pPr marL="0" indent="182563">
                        <a:spcAft>
                          <a:spcPts val="600"/>
                        </a:spcAft>
                      </a:pP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一般社団法人 </a:t>
                      </a:r>
                      <a:r>
                        <a:rPr kumimoji="1" lang="ja-JP" altLang="en-US" sz="2400" b="0" dirty="0">
                          <a:solidFill>
                            <a:schemeClr val="tx1">
                              <a:lumMod val="75000"/>
                              <a:lumOff val="25000"/>
                            </a:schemeClr>
                          </a:solidFill>
                          <a:latin typeface="BIZ UDPゴシック" panose="020B0400000000000000" pitchFamily="50" charset="-128"/>
                          <a:ea typeface="BIZ UDPゴシック" panose="020B0400000000000000" pitchFamily="50" charset="-128"/>
                        </a:rPr>
                        <a:t>日本循環器協会</a:t>
                      </a:r>
                      <a:endParaRPr kumimoji="1" lang="en-US" altLang="ja-JP" sz="2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0" indent="182563">
                        <a:spcAft>
                          <a:spcPts val="600"/>
                        </a:spcAft>
                      </a:pP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公益財団法人 </a:t>
                      </a:r>
                      <a:r>
                        <a:rPr kumimoji="1" lang="ja-JP" altLang="en-US" sz="2400" b="0" dirty="0">
                          <a:solidFill>
                            <a:schemeClr val="tx1">
                              <a:lumMod val="75000"/>
                              <a:lumOff val="25000"/>
                            </a:schemeClr>
                          </a:solidFill>
                          <a:latin typeface="BIZ UDPゴシック" panose="020B0400000000000000" pitchFamily="50" charset="-128"/>
                          <a:ea typeface="BIZ UDPゴシック" panose="020B0400000000000000" pitchFamily="50" charset="-128"/>
                        </a:rPr>
                        <a:t>日本心臓財団</a:t>
                      </a:r>
                      <a:endParaRPr kumimoji="1" lang="en-US" altLang="ja-JP" sz="18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191266"/>
                  </a:ext>
                </a:extLst>
              </a:tr>
              <a:tr h="900000">
                <a:tc>
                  <a:txBody>
                    <a:bodyPr/>
                    <a:lstStyle/>
                    <a:p>
                      <a:pPr marL="0" indent="0" algn="ctr">
                        <a:buFont typeface="Wingdings" panose="05000000000000000000" pitchFamily="2" charset="2"/>
                        <a:buNone/>
                      </a:pP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実施期間</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82563"/>
                      <a:r>
                        <a:rPr kumimoji="1" lang="en-US" altLang="ja-JP"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kumimoji="1" lang="en-US" altLang="ja-JP"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kumimoji="1" lang="en-US" altLang="ja-JP"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2025</a:t>
                      </a: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kumimoji="1" lang="en-US" altLang="ja-JP"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597257"/>
                  </a:ext>
                </a:extLst>
              </a:tr>
              <a:tr h="900000">
                <a:tc>
                  <a:txBody>
                    <a:bodyPr/>
                    <a:lstStyle/>
                    <a:p>
                      <a:pPr marL="0" indent="0" algn="ctr">
                        <a:buFont typeface="Wingdings" panose="05000000000000000000" pitchFamily="2" charset="2"/>
                        <a:buNone/>
                      </a:pP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開催方法</a:t>
                      </a: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82563"/>
                      <a:r>
                        <a:rPr kumimoji="1" lang="ja-JP" altLang="en-US" sz="2400" b="0" dirty="0">
                          <a:solidFill>
                            <a:schemeClr val="tx1">
                              <a:lumMod val="75000"/>
                              <a:lumOff val="25000"/>
                            </a:schemeClr>
                          </a:solidFill>
                          <a:latin typeface="BIZ UDPゴシック" panose="020B0400000000000000" pitchFamily="50" charset="-128"/>
                          <a:ea typeface="BIZ UDPゴシック" panose="020B0400000000000000" pitchFamily="50" charset="-128"/>
                        </a:rPr>
                        <a:t>オンライン</a:t>
                      </a:r>
                      <a:endParaRPr kumimoji="1" lang="en-US" altLang="ja-JP" sz="2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0" indent="182563">
                        <a:spcBef>
                          <a:spcPts val="600"/>
                        </a:spcBef>
                      </a:pPr>
                      <a:r>
                        <a:rPr kumimoji="1" lang="en-US" altLang="ja-JP"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Zoom</a:t>
                      </a: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およびビジネスチャットツールにてコミュニケーション</a:t>
                      </a:r>
                      <a:endParaRPr kumimoji="1" lang="ja-JP" altLang="en-US" sz="24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6981512"/>
                  </a:ext>
                </a:extLst>
              </a:tr>
            </a:tbl>
          </a:graphicData>
        </a:graphic>
      </p:graphicFrame>
      <p:sp>
        <p:nvSpPr>
          <p:cNvPr id="8" name="スライド番号プレースホルダー 1">
            <a:extLst>
              <a:ext uri="{FF2B5EF4-FFF2-40B4-BE49-F238E27FC236}">
                <a16:creationId xmlns:a16="http://schemas.microsoft.com/office/drawing/2014/main" id="{5EF653B8-8FE9-FDC8-9963-A9D235751D2E}"/>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19</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タイトル 2">
            <a:extLst>
              <a:ext uri="{FF2B5EF4-FFF2-40B4-BE49-F238E27FC236}">
                <a16:creationId xmlns:a16="http://schemas.microsoft.com/office/drawing/2014/main" id="{B5751765-170B-655F-967A-2AFE17EF5803}"/>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algn="r"/>
            <a:r>
              <a:rPr lang="en-US" altLang="ja-JP" sz="1400" b="1" dirty="0">
                <a:solidFill>
                  <a:prstClr val="black"/>
                </a:solidFill>
                <a:latin typeface="BIZ UDPゴシック" panose="020B0400000000000000" pitchFamily="50" charset="-128"/>
                <a:ea typeface="BIZ UDPゴシック" panose="020B0400000000000000" pitchFamily="50" charset="-128"/>
              </a:rPr>
              <a:t>with Heart</a:t>
            </a:r>
            <a:r>
              <a:rPr lang="ja-JP" altLang="en-US" sz="1400" b="1" dirty="0">
                <a:solidFill>
                  <a:prstClr val="black"/>
                </a:solidFill>
                <a:latin typeface="BIZ UDPゴシック" panose="020B0400000000000000" pitchFamily="50" charset="-128"/>
                <a:ea typeface="BIZ UDPゴシック" panose="020B0400000000000000" pitchFamily="50" charset="-128"/>
              </a:rPr>
              <a:t>プロジェクト</a:t>
            </a:r>
            <a:r>
              <a:rPr lang="en-US" altLang="ja-JP" sz="1400" b="1" dirty="0">
                <a:solidFill>
                  <a:srgbClr val="C00000"/>
                </a:solidFill>
                <a:latin typeface="BIZ UDPゴシック" panose="020B0400000000000000" pitchFamily="50" charset="-128"/>
                <a:ea typeface="BIZ UDPゴシック" panose="020B0400000000000000" pitchFamily="50" charset="-128"/>
              </a:rPr>
              <a:t>2025</a:t>
            </a:r>
            <a:endParaRPr lang="ja-JP" altLang="en-US" sz="20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630852B-B8E9-4A1D-B2A2-542B71FA058D}"/>
              </a:ext>
            </a:extLst>
          </p:cNvPr>
          <p:cNvSpPr txBox="1"/>
          <p:nvPr/>
        </p:nvSpPr>
        <p:spPr>
          <a:xfrm>
            <a:off x="603157" y="950610"/>
            <a:ext cx="7937686" cy="804195"/>
          </a:xfrm>
          <a:prstGeom prst="rect">
            <a:avLst/>
          </a:prstGeom>
          <a:noFill/>
        </p:spPr>
        <p:txBody>
          <a:bodyPr wrap="square" rtlCol="0">
            <a:spAutoFit/>
          </a:bodyPr>
          <a:lstStyle/>
          <a:p>
            <a:pPr lvl="0">
              <a:lnSpc>
                <a:spcPct val="140000"/>
              </a:lnSpc>
              <a:defRPr/>
            </a:pPr>
            <a:r>
              <a:rPr kumimoji="1" lang="ja-JP" altLang="en-US" dirty="0">
                <a:solidFill>
                  <a:prstClr val="black"/>
                </a:solidFill>
                <a:latin typeface="BIZ UDPゴシック" pitchFamily="50" charset="-128"/>
                <a:ea typeface="BIZ UDPゴシック" pitchFamily="50" charset="-128"/>
              </a:rPr>
              <a:t>プロジェクトは、一般社団法人ピーペックが主催し、</a:t>
            </a:r>
            <a:r>
              <a:rPr kumimoji="1" lang="en-US" altLang="ja-JP" dirty="0">
                <a:solidFill>
                  <a:prstClr val="black"/>
                </a:solidFill>
                <a:latin typeface="BIZ UDPゴシック" pitchFamily="50" charset="-128"/>
                <a:ea typeface="BIZ UDPゴシック" pitchFamily="50" charset="-128"/>
              </a:rPr>
              <a:t>2025/01</a:t>
            </a:r>
            <a:r>
              <a:rPr kumimoji="1" lang="ja-JP" altLang="en-US" dirty="0">
                <a:solidFill>
                  <a:prstClr val="black"/>
                </a:solidFill>
                <a:latin typeface="BIZ UDPゴシック" pitchFamily="50" charset="-128"/>
                <a:ea typeface="BIZ UDPゴシック" pitchFamily="50" charset="-128"/>
              </a:rPr>
              <a:t>～</a:t>
            </a:r>
            <a:r>
              <a:rPr kumimoji="1" lang="en-US" altLang="ja-JP" dirty="0">
                <a:solidFill>
                  <a:prstClr val="black"/>
                </a:solidFill>
                <a:latin typeface="BIZ UDPゴシック" pitchFamily="50" charset="-128"/>
                <a:ea typeface="BIZ UDPゴシック" pitchFamily="50" charset="-128"/>
              </a:rPr>
              <a:t>2025/12</a:t>
            </a:r>
            <a:r>
              <a:rPr kumimoji="1" lang="ja-JP" altLang="en-US" dirty="0">
                <a:solidFill>
                  <a:prstClr val="black"/>
                </a:solidFill>
                <a:latin typeface="BIZ UDPゴシック" pitchFamily="50" charset="-128"/>
                <a:ea typeface="BIZ UDPゴシック" pitchFamily="50" charset="-128"/>
              </a:rPr>
              <a:t>の</a:t>
            </a:r>
            <a:r>
              <a:rPr kumimoji="1" lang="en-US" altLang="ja-JP" dirty="0">
                <a:solidFill>
                  <a:prstClr val="black"/>
                </a:solidFill>
                <a:latin typeface="BIZ UDPゴシック" pitchFamily="50" charset="-128"/>
                <a:ea typeface="BIZ UDPゴシック" pitchFamily="50" charset="-128"/>
              </a:rPr>
              <a:t>1</a:t>
            </a:r>
            <a:r>
              <a:rPr kumimoji="1" lang="ja-JP" altLang="en-US" dirty="0">
                <a:solidFill>
                  <a:prstClr val="black"/>
                </a:solidFill>
                <a:latin typeface="BIZ UDPゴシック" pitchFamily="50" charset="-128"/>
                <a:ea typeface="BIZ UDPゴシック" pitchFamily="50" charset="-128"/>
              </a:rPr>
              <a:t>年間にわたり、オンラインを中心に実施します。</a:t>
            </a:r>
            <a:endParaRPr kumimoji="1" lang="en-US" altLang="ja-JP" dirty="0">
              <a:solidFill>
                <a:prstClr val="black"/>
              </a:solidFill>
              <a:latin typeface="BIZ UDPゴシック" pitchFamily="50" charset="-128"/>
              <a:ea typeface="BIZ UDPゴシック" pitchFamily="50" charset="-128"/>
            </a:endParaRPr>
          </a:p>
        </p:txBody>
      </p:sp>
    </p:spTree>
    <p:extLst>
      <p:ext uri="{BB962C8B-B14F-4D97-AF65-F5344CB8AC3E}">
        <p14:creationId xmlns:p14="http://schemas.microsoft.com/office/powerpoint/2010/main" val="111509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622966B-23EB-426B-98B7-3730EE84A9E7}"/>
              </a:ext>
            </a:extLst>
          </p:cNvPr>
          <p:cNvSpPr txBox="1"/>
          <p:nvPr/>
        </p:nvSpPr>
        <p:spPr>
          <a:xfrm>
            <a:off x="612000" y="3688898"/>
            <a:ext cx="7521676" cy="1606722"/>
          </a:xfrm>
          <a:prstGeom prst="rect">
            <a:avLst/>
          </a:prstGeom>
          <a:noFill/>
        </p:spPr>
        <p:txBody>
          <a:bodyPr wrap="square" anchor="ctr">
            <a:spAutoFit/>
          </a:bodyPr>
          <a:lstStyle/>
          <a:p>
            <a:pPr marL="538163" marR="0" lvl="0" algn="l" defTabSz="914400" rtl="0" eaLnBrk="1" fontAlgn="auto" latinLnBrk="0" hangingPunct="1">
              <a:lnSpc>
                <a:spcPct val="11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「病気があっても大丈夫と言える社会」の実現に向け、あらゆる人が</a:t>
            </a:r>
            <a:endParaRPr kumimoji="0" lang="en-US" altLang="ja-JP"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538163" marR="0" lvl="0" algn="l" defTabSz="914400" rtl="0" eaLnBrk="1" fontAlgn="auto" latinLnBrk="0" hangingPunct="1">
              <a:lnSpc>
                <a:spcPct val="11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立場を超えてこれからの医療を一緒に考え、創っていく</a:t>
            </a:r>
            <a:br>
              <a:rPr kumimoji="0" lang="en-US" altLang="ja-JP"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br>
            <a:r>
              <a:rPr kumimoji="0" lang="ja-JP" altLang="en-US"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「みんなでつくろう、これからの医療プロジェクト」のビジョンのもと、</a:t>
            </a:r>
            <a:br>
              <a:rPr kumimoji="0" lang="en-US" altLang="ja-JP"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br>
            <a:r>
              <a:rPr kumimoji="0" lang="ja-JP" altLang="en-US" sz="2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心臓病に特化したプロジェクト</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（一般社団法人米国医療機器・</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IVD</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工業会</a:t>
            </a:r>
            <a:br>
              <a:rPr kumimoji="0"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br>
            <a:r>
              <a:rPr kumimoji="0"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AMDD</a:t>
            </a:r>
            <a:r>
              <a:rPr kumimoji="0" lang="ja-JP" altLang="en-US" sz="14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）後援）</a:t>
            </a:r>
            <a:r>
              <a:rPr kumimoji="0" lang="ja-JP" altLang="en-US"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として、</a:t>
            </a:r>
            <a:r>
              <a:rPr kumimoji="0" lang="en-US" altLang="ja-JP"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2020</a:t>
            </a:r>
            <a:r>
              <a:rPr kumimoji="0" lang="ja-JP" altLang="en-US"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月よりスタートしました。</a:t>
            </a:r>
            <a:endParaRPr kumimoji="0" lang="en-US" altLang="ja-JP" sz="1800" b="0"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スライド番号プレースホルダー 1">
            <a:extLst>
              <a:ext uri="{FF2B5EF4-FFF2-40B4-BE49-F238E27FC236}">
                <a16:creationId xmlns:a16="http://schemas.microsoft.com/office/drawing/2014/main" id="{4FED30EE-3CAC-4FD5-9BF9-CE5442388179}"/>
              </a:ext>
            </a:extLst>
          </p:cNvPr>
          <p:cNvSpPr>
            <a:spLocks noGrp="1"/>
          </p:cNvSpPr>
          <p:nvPr>
            <p:ph type="sldNum" sz="quarter" idx="12"/>
          </p:nvPr>
        </p:nvSpPr>
        <p:spPr>
          <a:xfrm>
            <a:off x="7079044" y="6618771"/>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12" name="図 11">
            <a:extLst>
              <a:ext uri="{FF2B5EF4-FFF2-40B4-BE49-F238E27FC236}">
                <a16:creationId xmlns:a16="http://schemas.microsoft.com/office/drawing/2014/main" id="{6FDC9F0D-2097-4E6C-B10F-C2F82916D327}"/>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612000" y="845705"/>
            <a:ext cx="7920000" cy="178271"/>
          </a:xfrm>
          <a:prstGeom prst="rect">
            <a:avLst/>
          </a:prstGeom>
        </p:spPr>
      </p:pic>
      <p:cxnSp>
        <p:nvCxnSpPr>
          <p:cNvPr id="2" name="直線コネクタ 1">
            <a:extLst>
              <a:ext uri="{FF2B5EF4-FFF2-40B4-BE49-F238E27FC236}">
                <a16:creationId xmlns:a16="http://schemas.microsoft.com/office/drawing/2014/main" id="{47B86B45-D41C-CEB3-E828-2AC5E0ED3CCB}"/>
              </a:ext>
            </a:extLst>
          </p:cNvPr>
          <p:cNvCxnSpPr/>
          <p:nvPr/>
        </p:nvCxnSpPr>
        <p:spPr>
          <a:xfrm>
            <a:off x="519410" y="5494379"/>
            <a:ext cx="810517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A862282-9463-AA90-259E-69346027256E}"/>
              </a:ext>
            </a:extLst>
          </p:cNvPr>
          <p:cNvSpPr txBox="1"/>
          <p:nvPr/>
        </p:nvSpPr>
        <p:spPr>
          <a:xfrm>
            <a:off x="480020" y="5630902"/>
            <a:ext cx="8489809" cy="1087285"/>
          </a:xfrm>
          <a:prstGeom prst="rect">
            <a:avLst/>
          </a:prstGeom>
          <a:noFill/>
        </p:spPr>
        <p:txBody>
          <a:bodyPr wrap="square">
            <a:spAutoFit/>
          </a:bodyPr>
          <a:lstStyle/>
          <a:p>
            <a:pPr>
              <a:lnSpc>
                <a:spcPts val="1600"/>
              </a:lnSpc>
              <a:tabLst>
                <a:tab pos="540385" algn="l"/>
              </a:tabLst>
            </a:pPr>
            <a:r>
              <a:rPr lang="ja-JP" altLang="ja-JP" sz="1100" b="1" dirty="0">
                <a:effectLst/>
                <a:latin typeface="BIZ UDゴシック" panose="020B0400000000000000" pitchFamily="49" charset="-128"/>
                <a:ea typeface="BIZ UDゴシック" panose="020B0400000000000000" pitchFamily="49" charset="-128"/>
                <a:cs typeface="Times New Roman" panose="02020603050405020304" pitchFamily="18" charset="0"/>
              </a:rPr>
              <a:t>主催</a:t>
            </a:r>
            <a:r>
              <a:rPr lang="en-US"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一般社団法人ピーペック</a:t>
            </a:r>
            <a:r>
              <a:rPr lang="en-US"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600"/>
              </a:lnSpc>
              <a:tabLst>
                <a:tab pos="540385" algn="l"/>
              </a:tabLst>
            </a:pPr>
            <a:r>
              <a:rPr lang="ja-JP" altLang="ja-JP" sz="1100" b="1" dirty="0">
                <a:effectLst/>
                <a:latin typeface="BIZ UDゴシック" panose="020B0400000000000000" pitchFamily="49" charset="-128"/>
                <a:ea typeface="BIZ UDゴシック" panose="020B0400000000000000" pitchFamily="49" charset="-128"/>
                <a:cs typeface="Times New Roman" panose="02020603050405020304" pitchFamily="18" charset="0"/>
              </a:rPr>
              <a:t>後援</a:t>
            </a:r>
            <a:r>
              <a:rPr lang="en-US"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一般社団法人　米国医療機器・</a:t>
            </a:r>
            <a:r>
              <a:rPr lang="en-US"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IVD</a:t>
            </a:r>
            <a:r>
              <a:rPr lang="ja-JP"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工業会</a:t>
            </a:r>
            <a:r>
              <a:rPr lang="ja-JP" altLang="en-US"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、一般社団法人日本循環器協会、公益財団法人日本心臓財団</a:t>
            </a:r>
            <a:endParaRPr lang="en-US"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600"/>
              </a:lnSpc>
              <a:tabLst>
                <a:tab pos="540385" algn="l"/>
              </a:tabLst>
            </a:pPr>
            <a:r>
              <a:rPr lang="ja-JP" altLang="ja-JP" sz="1100" b="1" dirty="0">
                <a:effectLst/>
                <a:latin typeface="BIZ UDゴシック" panose="020B0400000000000000" pitchFamily="49" charset="-128"/>
                <a:ea typeface="BIZ UDゴシック" panose="020B0400000000000000" pitchFamily="49" charset="-128"/>
                <a:cs typeface="Times New Roman" panose="02020603050405020304" pitchFamily="18" charset="0"/>
              </a:rPr>
              <a:t>賛同団体</a:t>
            </a:r>
            <a:r>
              <a:rPr lang="ja-JP" altLang="en-US" sz="1100" b="1"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一般社団法人心臓弁膜症ネットワーク、一般社団法人全国心臓病の子どもを守る会</a:t>
            </a:r>
            <a:r>
              <a:rPr lang="ja-JP" altLang="en-US"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特定非営利活動法人日本</a:t>
            </a:r>
            <a:r>
              <a:rPr lang="en-US"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ICD</a:t>
            </a:r>
            <a:r>
              <a:rPr lang="ja-JP"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の会、</a:t>
            </a:r>
            <a:endParaRPr lang="en-US"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ts val="1600"/>
              </a:lnSpc>
              <a:tabLst>
                <a:tab pos="540385" algn="l"/>
              </a:tabLst>
            </a:pPr>
            <a:r>
              <a:rPr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非営利活動法人日本マルファン協会、</a:t>
            </a:r>
            <a:r>
              <a:rPr lang="ja-JP" altLang="en-US"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特定非営利活動法人ハートキッズ・ジャパン、特定非営利活動法人ハート・プラス　　 </a:t>
            </a:r>
            <a:r>
              <a:rPr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の会、</a:t>
            </a:r>
            <a:r>
              <a:rPr lang="en-US" altLang="ja-JP" sz="1100" dirty="0">
                <a:effectLst/>
                <a:latin typeface="BIZ UDゴシック" panose="020B0400000000000000" pitchFamily="49" charset="-128"/>
                <a:ea typeface="BIZ UDゴシック" panose="020B0400000000000000" pitchFamily="49" charset="-128"/>
                <a:cs typeface="Times New Roman" panose="02020603050405020304" pitchFamily="18" charset="0"/>
              </a:rPr>
              <a:t>Living With Heart</a:t>
            </a:r>
            <a:endParaRPr lang="ja-JP" altLang="ja-JP" sz="9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タイトル 2">
            <a:extLst>
              <a:ext uri="{FF2B5EF4-FFF2-40B4-BE49-F238E27FC236}">
                <a16:creationId xmlns:a16="http://schemas.microsoft.com/office/drawing/2014/main" id="{04FEBDE1-C302-C67D-10AF-E24D7F33188C}"/>
              </a:ext>
            </a:extLst>
          </p:cNvPr>
          <p:cNvSpPr>
            <a:spLocks noGrp="1"/>
          </p:cNvSpPr>
          <p:nvPr>
            <p:ph type="title"/>
          </p:nvPr>
        </p:nvSpPr>
        <p:spPr>
          <a:xfrm>
            <a:off x="480020" y="267418"/>
            <a:ext cx="7886700" cy="457205"/>
          </a:xfrm>
        </p:spPr>
        <p:txBody>
          <a:bodyPr>
            <a:noAutofit/>
          </a:bodyPr>
          <a:lstStyle/>
          <a:p>
            <a:r>
              <a:rPr lang="ja-JP" altLang="en-US" sz="3200" b="1" dirty="0">
                <a:latin typeface="BIZ UDゴシック" panose="020B0400000000000000" pitchFamily="49" charset="-128"/>
                <a:ea typeface="BIZ UDゴシック" panose="020B0400000000000000" pitchFamily="49" charset="-128"/>
              </a:rPr>
              <a:t>プロジェクト概要</a:t>
            </a:r>
            <a:endParaRPr lang="ja-JP" altLang="en-US" sz="32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3A775D18-1536-AF61-F594-A4B838D7AA40}"/>
              </a:ext>
            </a:extLst>
          </p:cNvPr>
          <p:cNvSpPr txBox="1"/>
          <p:nvPr/>
        </p:nvSpPr>
        <p:spPr>
          <a:xfrm>
            <a:off x="334107" y="1553325"/>
            <a:ext cx="6453553" cy="1705852"/>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心臓病をもつ人、患者会（支援者）、医療者、企業など、</a:t>
            </a:r>
            <a:endParaRPr kumimoji="0" lang="en-US" altLang="ja-JP" sz="18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あらゆる人が集まり、共に学び・話し合いながら</a:t>
            </a:r>
            <a:endParaRPr kumimoji="0" lang="en-US" altLang="ja-JP" sz="18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「心臓病があっても大丈夫」と言える社会に向けた、</a:t>
            </a:r>
            <a:endParaRPr kumimoji="0" lang="en-US" altLang="ja-JP" sz="18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アクションプランを描くプロジェクトです。　</a:t>
            </a:r>
            <a:endParaRPr lang="ja-JP" altLang="en-US" dirty="0"/>
          </a:p>
        </p:txBody>
      </p:sp>
      <p:grpSp>
        <p:nvGrpSpPr>
          <p:cNvPr id="8" name="グループ化 7">
            <a:extLst>
              <a:ext uri="{FF2B5EF4-FFF2-40B4-BE49-F238E27FC236}">
                <a16:creationId xmlns:a16="http://schemas.microsoft.com/office/drawing/2014/main" id="{F829D819-BDC2-4712-5401-AE7CC007F8C1}"/>
              </a:ext>
            </a:extLst>
          </p:cNvPr>
          <p:cNvGrpSpPr/>
          <p:nvPr/>
        </p:nvGrpSpPr>
        <p:grpSpPr>
          <a:xfrm>
            <a:off x="5957171" y="1154344"/>
            <a:ext cx="2574829" cy="2355400"/>
            <a:chOff x="0" y="0"/>
            <a:chExt cx="2416671" cy="2209439"/>
          </a:xfrm>
        </p:grpSpPr>
        <p:pic>
          <p:nvPicPr>
            <p:cNvPr id="9" name="図 8" descr="ダイアグラム が含まれている画像&#10;&#10;自動的に生成された説明">
              <a:extLst>
                <a:ext uri="{FF2B5EF4-FFF2-40B4-BE49-F238E27FC236}">
                  <a16:creationId xmlns:a16="http://schemas.microsoft.com/office/drawing/2014/main" id="{F46049D6-4F7D-DF4A-1BA1-9790638F8E1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192020" cy="1732915"/>
            </a:xfrm>
            <a:prstGeom prst="rect">
              <a:avLst/>
            </a:prstGeom>
            <a:noFill/>
            <a:ln>
              <a:noFill/>
            </a:ln>
          </p:spPr>
        </p:pic>
        <p:sp>
          <p:nvSpPr>
            <p:cNvPr id="10" name="テキスト ボックス 5">
              <a:extLst>
                <a:ext uri="{FF2B5EF4-FFF2-40B4-BE49-F238E27FC236}">
                  <a16:creationId xmlns:a16="http://schemas.microsoft.com/office/drawing/2014/main" id="{5E85C153-D72F-193D-2D41-49773A033CF4}"/>
                </a:ext>
              </a:extLst>
            </p:cNvPr>
            <p:cNvSpPr txBox="1"/>
            <p:nvPr/>
          </p:nvSpPr>
          <p:spPr>
            <a:xfrm>
              <a:off x="76088" y="1779006"/>
              <a:ext cx="2340583" cy="4304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ja-JP" sz="800" b="1" dirty="0">
                  <a:effectLst/>
                  <a:latin typeface="Segoe UI" panose="020B0502040204020203" pitchFamily="34" charset="0"/>
                  <a:ea typeface="BIZ UDゴシック" panose="020B0400000000000000" pitchFamily="49" charset="-128"/>
                  <a:cs typeface="Times New Roman" panose="02020603050405020304" pitchFamily="18" charset="0"/>
                </a:rPr>
                <a:t>協働のプラットフォームのイメージ</a:t>
              </a:r>
              <a:endParaRPr lang="ja-JP" sz="1100" dirty="0">
                <a:effectLst/>
                <a:latin typeface="Segoe UI" panose="020B0502040204020203" pitchFamily="34" charset="0"/>
                <a:ea typeface="BIZ UDゴシック" panose="020B0400000000000000" pitchFamily="49" charset="-128"/>
                <a:cs typeface="Times New Roman" panose="02020603050405020304" pitchFamily="18" charset="0"/>
              </a:endParaRPr>
            </a:p>
          </p:txBody>
        </p:sp>
      </p:grpSp>
    </p:spTree>
    <p:extLst>
      <p:ext uri="{BB962C8B-B14F-4D97-AF65-F5344CB8AC3E}">
        <p14:creationId xmlns:p14="http://schemas.microsoft.com/office/powerpoint/2010/main" val="381289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8">
            <a:extLst>
              <a:ext uri="{FF2B5EF4-FFF2-40B4-BE49-F238E27FC236}">
                <a16:creationId xmlns:a16="http://schemas.microsoft.com/office/drawing/2014/main" id="{4B6679EC-309C-4DCA-A53F-6B9EEAA87EC6}"/>
              </a:ext>
            </a:extLst>
          </p:cNvPr>
          <p:cNvGraphicFramePr>
            <a:graphicFrameLocks noGrp="1"/>
          </p:cNvGraphicFramePr>
          <p:nvPr>
            <p:extLst>
              <p:ext uri="{D42A27DB-BD31-4B8C-83A1-F6EECF244321}">
                <p14:modId xmlns:p14="http://schemas.microsoft.com/office/powerpoint/2010/main" val="2979218968"/>
              </p:ext>
            </p:extLst>
          </p:nvPr>
        </p:nvGraphicFramePr>
        <p:xfrm>
          <a:off x="684000" y="1904999"/>
          <a:ext cx="7776000" cy="4542779"/>
        </p:xfrm>
        <a:graphic>
          <a:graphicData uri="http://schemas.openxmlformats.org/drawingml/2006/table">
            <a:tbl>
              <a:tblPr firstRow="1" bandRow="1">
                <a:tableStyleId>{5940675A-B579-460E-94D1-54222C63F5DA}</a:tableStyleId>
              </a:tblPr>
              <a:tblGrid>
                <a:gridCol w="2141727">
                  <a:extLst>
                    <a:ext uri="{9D8B030D-6E8A-4147-A177-3AD203B41FA5}">
                      <a16:colId xmlns:a16="http://schemas.microsoft.com/office/drawing/2014/main" val="2566306305"/>
                    </a:ext>
                  </a:extLst>
                </a:gridCol>
                <a:gridCol w="5634273">
                  <a:extLst>
                    <a:ext uri="{9D8B030D-6E8A-4147-A177-3AD203B41FA5}">
                      <a16:colId xmlns:a16="http://schemas.microsoft.com/office/drawing/2014/main" val="2185116439"/>
                    </a:ext>
                  </a:extLst>
                </a:gridCol>
              </a:tblGrid>
              <a:tr h="7406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一般参加者</a:t>
                      </a:r>
                      <a:endParaRPr kumimoji="1"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539750" algn="l"/>
                        </a:tabLst>
                        <a:defRPr/>
                      </a:pP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関心ある方、誰でも</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LINE</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友だち登録）</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8111473"/>
                  </a:ext>
                </a:extLst>
              </a:tr>
              <a:tr h="1333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プロジェクト</a:t>
                      </a:r>
                      <a:endParaRPr kumimoji="1"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メンバー</a:t>
                      </a:r>
                      <a:endParaRPr kumimoji="1"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（個人）</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7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82563" algn="l"/>
                        </a:tabLst>
                        <a:defRPr/>
                      </a:pP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メンバーとして登録した方</a:t>
                      </a:r>
                      <a:endParaRPr kumimoji="1" lang="en-US" altLang="ja-JP" sz="20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39750" marR="0" lvl="0" indent="-2698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539750" algn="l"/>
                        </a:tabLst>
                        <a:defRPr/>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心臓病をもつ人（当事者メンバー）</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39750" marR="0" lvl="0" indent="-2698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539750" algn="l"/>
                        </a:tabLst>
                        <a:defRPr/>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家族、患者会等の支援者（サポートメンバー）</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539750" marR="0" lvl="0" indent="-2698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539750" algn="l"/>
                        </a:tabLst>
                        <a:defRPr/>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その他関心ある方（一般メンバー）</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4226888187"/>
                  </a:ext>
                </a:extLst>
              </a:tr>
              <a:tr h="7406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協賛企業</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2563" algn="l"/>
                        </a:tabLst>
                        <a:defRPr/>
                      </a:pP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協賛金を出資いただいた企業</a:t>
                      </a:r>
                      <a:endParaRPr kumimoji="1" lang="en-US" altLang="ja-JP" sz="18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2076604552"/>
                  </a:ext>
                </a:extLst>
              </a:tr>
              <a:tr h="740683">
                <a:tc>
                  <a:txBody>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tab pos="182563" algn="l"/>
                        </a:tabLst>
                        <a:defRPr/>
                      </a:pPr>
                      <a:r>
                        <a:rPr kumimoji="1"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賛同団体</a:t>
                      </a:r>
                      <a:endParaRPr kumimoji="1"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7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患者会</a:t>
                      </a:r>
                      <a:r>
                        <a:rPr kumimoji="1" lang="en-US" altLang="ja-JP"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000" b="0" dirty="0">
                          <a:solidFill>
                            <a:schemeClr val="tx1">
                              <a:lumMod val="75000"/>
                              <a:lumOff val="25000"/>
                            </a:schemeClr>
                          </a:solidFill>
                          <a:latin typeface="BIZ UDPゴシック" panose="020B0400000000000000" pitchFamily="50" charset="-128"/>
                          <a:ea typeface="BIZ UDPゴシック" panose="020B0400000000000000" pitchFamily="50" charset="-128"/>
                        </a:rPr>
                        <a:t>患者支援団体</a:t>
                      </a:r>
                      <a:endParaRPr kumimoji="1" lang="en-US" altLang="ja-JP" sz="18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2696328181"/>
                  </a:ext>
                </a:extLst>
              </a:tr>
              <a:tr h="987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rPr>
                        <a:t>後援団体</a:t>
                      </a:r>
                      <a:endParaRPr kumimoji="1"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70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tab pos="182563" algn="l"/>
                        </a:tabLst>
                        <a:defRPr/>
                      </a:pP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一般社団法人米国医療機器・</a:t>
                      </a:r>
                      <a:r>
                        <a:rPr kumimoji="1" lang="en-US" altLang="ja-JP"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IVD</a:t>
                      </a: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工業（</a:t>
                      </a:r>
                      <a:r>
                        <a:rPr kumimoji="1" lang="en-US" altLang="ja-JP"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AMDD</a:t>
                      </a: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tab pos="182563" algn="l"/>
                        </a:tabLst>
                        <a:defRPr/>
                      </a:pP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一般社団法人日本循環器協会</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tab pos="182563" algn="l"/>
                        </a:tabLst>
                        <a:defRPr/>
                      </a:pPr>
                      <a:r>
                        <a:rPr kumimoji="1" lang="ja-JP" altLang="en-US" sz="1800" b="0" dirty="0">
                          <a:solidFill>
                            <a:schemeClr val="tx1">
                              <a:lumMod val="75000"/>
                              <a:lumOff val="25000"/>
                            </a:schemeClr>
                          </a:solidFill>
                          <a:latin typeface="BIZ UDPゴシック" panose="020B0400000000000000" pitchFamily="50" charset="-128"/>
                          <a:ea typeface="BIZ UDPゴシック" panose="020B0400000000000000" pitchFamily="50" charset="-128"/>
                        </a:rPr>
                        <a:t>公益財団法人日本心臓財団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857239493"/>
                  </a:ext>
                </a:extLst>
              </a:tr>
            </a:tbl>
          </a:graphicData>
        </a:graphic>
      </p:graphicFrame>
      <p:sp>
        <p:nvSpPr>
          <p:cNvPr id="6" name="タイトル 2">
            <a:extLst>
              <a:ext uri="{FF2B5EF4-FFF2-40B4-BE49-F238E27FC236}">
                <a16:creationId xmlns:a16="http://schemas.microsoft.com/office/drawing/2014/main" id="{12E33340-D326-4B18-89CB-C5D251622969}"/>
              </a:ext>
            </a:extLst>
          </p:cNvPr>
          <p:cNvSpPr>
            <a:spLocks noGrp="1"/>
          </p:cNvSpPr>
          <p:nvPr>
            <p:ph type="title"/>
          </p:nvPr>
        </p:nvSpPr>
        <p:spPr>
          <a:xfrm>
            <a:off x="480020" y="267418"/>
            <a:ext cx="2559015" cy="457205"/>
          </a:xfrm>
        </p:spPr>
        <p:txBody>
          <a:bodyPr>
            <a:normAutofit fontScale="90000"/>
          </a:bodyPr>
          <a:lstStyle/>
          <a:p>
            <a:r>
              <a:rPr lang="ja-JP" altLang="en-US" sz="2700" b="1" dirty="0">
                <a:latin typeface="BIZ UDPゴシック" panose="020B0400000000000000" pitchFamily="50" charset="-128"/>
                <a:ea typeface="BIZ UDPゴシック" panose="020B0400000000000000" pitchFamily="50" charset="-128"/>
              </a:rPr>
              <a:t>参加者・団体</a:t>
            </a:r>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タイトル 2">
            <a:extLst>
              <a:ext uri="{FF2B5EF4-FFF2-40B4-BE49-F238E27FC236}">
                <a16:creationId xmlns:a16="http://schemas.microsoft.com/office/drawing/2014/main" id="{FF9A9716-EA75-271E-5BAE-366016380868}"/>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algn="r"/>
            <a:r>
              <a:rPr lang="en-US" altLang="ja-JP" sz="1400" b="1" dirty="0">
                <a:solidFill>
                  <a:prstClr val="black"/>
                </a:solidFill>
                <a:latin typeface="BIZ UDPゴシック" panose="020B0400000000000000" pitchFamily="50" charset="-128"/>
                <a:ea typeface="BIZ UDPゴシック" panose="020B0400000000000000" pitchFamily="50" charset="-128"/>
              </a:rPr>
              <a:t>with Heart</a:t>
            </a:r>
            <a:r>
              <a:rPr lang="ja-JP" altLang="en-US" sz="1400" b="1" dirty="0">
                <a:solidFill>
                  <a:prstClr val="black"/>
                </a:solidFill>
                <a:latin typeface="BIZ UDPゴシック" panose="020B0400000000000000" pitchFamily="50" charset="-128"/>
                <a:ea typeface="BIZ UDPゴシック" panose="020B0400000000000000" pitchFamily="50" charset="-128"/>
              </a:rPr>
              <a:t>プロジェクト</a:t>
            </a:r>
            <a:r>
              <a:rPr lang="en-US" altLang="ja-JP" sz="1400" b="1" dirty="0">
                <a:solidFill>
                  <a:srgbClr val="C00000"/>
                </a:solidFill>
                <a:latin typeface="BIZ UDPゴシック" panose="020B0400000000000000" pitchFamily="50" charset="-128"/>
                <a:ea typeface="BIZ UDPゴシック" panose="020B0400000000000000" pitchFamily="50" charset="-128"/>
              </a:rPr>
              <a:t>2025</a:t>
            </a:r>
            <a:endParaRPr lang="ja-JP" altLang="en-US" sz="2000" b="1" dirty="0">
              <a:latin typeface="BIZ UDPゴシック" panose="020B0400000000000000" pitchFamily="50" charset="-128"/>
              <a:ea typeface="BIZ UDPゴシック" panose="020B0400000000000000" pitchFamily="50" charset="-128"/>
            </a:endParaRPr>
          </a:p>
        </p:txBody>
      </p:sp>
      <p:sp>
        <p:nvSpPr>
          <p:cNvPr id="3" name="スライド番号プレースホルダー 1">
            <a:extLst>
              <a:ext uri="{FF2B5EF4-FFF2-40B4-BE49-F238E27FC236}">
                <a16:creationId xmlns:a16="http://schemas.microsoft.com/office/drawing/2014/main" id="{FA7E74E8-9AB0-171B-346F-18510D966F8C}"/>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20</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6630852B-B8E9-4A1D-B2A2-542B71FA058D}"/>
              </a:ext>
            </a:extLst>
          </p:cNvPr>
          <p:cNvSpPr txBox="1"/>
          <p:nvPr/>
        </p:nvSpPr>
        <p:spPr>
          <a:xfrm>
            <a:off x="603157" y="950610"/>
            <a:ext cx="7937686" cy="804195"/>
          </a:xfrm>
          <a:prstGeom prst="rect">
            <a:avLst/>
          </a:prstGeom>
          <a:noFill/>
        </p:spPr>
        <p:txBody>
          <a:bodyPr wrap="square" rtlCol="0">
            <a:spAutoFit/>
          </a:bodyPr>
          <a:lstStyle/>
          <a:p>
            <a:pPr lvl="0">
              <a:lnSpc>
                <a:spcPct val="140000"/>
              </a:lnSpc>
              <a:defRPr/>
            </a:pPr>
            <a:r>
              <a:rPr kumimoji="1" lang="ja-JP" altLang="en-US" dirty="0">
                <a:solidFill>
                  <a:prstClr val="black"/>
                </a:solidFill>
                <a:latin typeface="BIZ UDPゴシック" pitchFamily="50" charset="-128"/>
                <a:ea typeface="BIZ UDPゴシック" pitchFamily="50" charset="-128"/>
              </a:rPr>
              <a:t>一般参加者やプロジェクトメンバーに加えて、協賛企業や賛同団体にも積極的にご参加いただきながらプロジェクトを遂行します。</a:t>
            </a:r>
            <a:endParaRPr kumimoji="1" lang="en-US" altLang="ja-JP" dirty="0">
              <a:solidFill>
                <a:prstClr val="black"/>
              </a:solidFill>
              <a:latin typeface="BIZ UDPゴシック" pitchFamily="50" charset="-128"/>
              <a:ea typeface="BIZ UDPゴシック" pitchFamily="50" charset="-128"/>
            </a:endParaRPr>
          </a:p>
        </p:txBody>
      </p:sp>
    </p:spTree>
    <p:extLst>
      <p:ext uri="{BB962C8B-B14F-4D97-AF65-F5344CB8AC3E}">
        <p14:creationId xmlns:p14="http://schemas.microsoft.com/office/powerpoint/2010/main" val="1352209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a:extLst>
              <a:ext uri="{FF2B5EF4-FFF2-40B4-BE49-F238E27FC236}">
                <a16:creationId xmlns:a16="http://schemas.microsoft.com/office/drawing/2014/main" id="{12E33340-D326-4B18-89CB-C5D251622969}"/>
              </a:ext>
            </a:extLst>
          </p:cNvPr>
          <p:cNvSpPr>
            <a:spLocks noGrp="1"/>
          </p:cNvSpPr>
          <p:nvPr>
            <p:ph type="title"/>
          </p:nvPr>
        </p:nvSpPr>
        <p:spPr>
          <a:xfrm>
            <a:off x="480020" y="267418"/>
            <a:ext cx="3509274" cy="457205"/>
          </a:xfrm>
        </p:spPr>
        <p:txBody>
          <a:bodyPr>
            <a:noAutofit/>
          </a:bodyPr>
          <a:lstStyle/>
          <a:p>
            <a:r>
              <a:rPr kumimoji="1" lang="ja-JP" altLang="en-US" b="1" dirty="0">
                <a:latin typeface="BIZ UDPゴシック" panose="020B0400000000000000" pitchFamily="50" charset="-128"/>
                <a:ea typeface="BIZ UDPゴシック" panose="020B0400000000000000" pitchFamily="50" charset="-128"/>
              </a:rPr>
              <a:t>スケジュール</a:t>
            </a:r>
          </a:p>
        </p:txBody>
      </p:sp>
      <p:sp>
        <p:nvSpPr>
          <p:cNvPr id="2" name="タイトル 2">
            <a:extLst>
              <a:ext uri="{FF2B5EF4-FFF2-40B4-BE49-F238E27FC236}">
                <a16:creationId xmlns:a16="http://schemas.microsoft.com/office/drawing/2014/main" id="{FF9A9716-EA75-271E-5BAE-366016380868}"/>
              </a:ext>
            </a:extLst>
          </p:cNvPr>
          <p:cNvSpPr txBox="1">
            <a:spLocks/>
          </p:cNvSpPr>
          <p:nvPr/>
        </p:nvSpPr>
        <p:spPr>
          <a:xfrm>
            <a:off x="5647767" y="285933"/>
            <a:ext cx="3175155" cy="457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2400" kern="1200">
                <a:solidFill>
                  <a:schemeClr val="tx1"/>
                </a:solidFill>
                <a:latin typeface="UD デジタル 教科書体 NP-B" panose="02020700000000000000" pitchFamily="18" charset="-128"/>
                <a:ea typeface="UD デジタル 教科書体 NP-B" panose="02020700000000000000" pitchFamily="18" charset="-128"/>
                <a:cs typeface="+mj-cs"/>
              </a:defRPr>
            </a:lvl1pPr>
          </a:lstStyle>
          <a:p>
            <a:pPr algn="r"/>
            <a:r>
              <a:rPr lang="en-US" altLang="ja-JP" sz="1400" b="1" dirty="0">
                <a:solidFill>
                  <a:prstClr val="black"/>
                </a:solidFill>
                <a:latin typeface="BIZ UDPゴシック" panose="020B0400000000000000" pitchFamily="50" charset="-128"/>
                <a:ea typeface="BIZ UDPゴシック" panose="020B0400000000000000" pitchFamily="50" charset="-128"/>
              </a:rPr>
              <a:t>with Heart</a:t>
            </a:r>
            <a:r>
              <a:rPr lang="ja-JP" altLang="en-US" sz="1400" b="1" dirty="0">
                <a:solidFill>
                  <a:prstClr val="black"/>
                </a:solidFill>
                <a:latin typeface="BIZ UDPゴシック" panose="020B0400000000000000" pitchFamily="50" charset="-128"/>
                <a:ea typeface="BIZ UDPゴシック" panose="020B0400000000000000" pitchFamily="50" charset="-128"/>
              </a:rPr>
              <a:t>プロジェクト</a:t>
            </a:r>
            <a:r>
              <a:rPr lang="en-US" altLang="ja-JP" sz="1400" b="1" dirty="0">
                <a:solidFill>
                  <a:srgbClr val="C00000"/>
                </a:solidFill>
                <a:latin typeface="BIZ UDPゴシック" panose="020B0400000000000000" pitchFamily="50" charset="-128"/>
                <a:ea typeface="BIZ UDPゴシック" panose="020B0400000000000000" pitchFamily="50" charset="-128"/>
              </a:rPr>
              <a:t>2025</a:t>
            </a:r>
            <a:endParaRPr lang="ja-JP" altLang="en-US" sz="2000" b="1" dirty="0">
              <a:latin typeface="BIZ UDPゴシック" panose="020B0400000000000000" pitchFamily="50" charset="-128"/>
              <a:ea typeface="BIZ UDPゴシック" panose="020B0400000000000000" pitchFamily="50" charset="-128"/>
            </a:endParaRPr>
          </a:p>
        </p:txBody>
      </p:sp>
      <p:sp>
        <p:nvSpPr>
          <p:cNvPr id="3" name="スライド番号プレースホルダー 1">
            <a:extLst>
              <a:ext uri="{FF2B5EF4-FFF2-40B4-BE49-F238E27FC236}">
                <a16:creationId xmlns:a16="http://schemas.microsoft.com/office/drawing/2014/main" id="{FA7E74E8-9AB0-171B-346F-18510D966F8C}"/>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21</a:t>
            </a:r>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BA2C521-4A43-31F9-6776-E553384C96A8}"/>
              </a:ext>
            </a:extLst>
          </p:cNvPr>
          <p:cNvSpPr txBox="1"/>
          <p:nvPr/>
        </p:nvSpPr>
        <p:spPr>
          <a:xfrm>
            <a:off x="134471" y="5942971"/>
            <a:ext cx="8552329" cy="344390"/>
          </a:xfrm>
          <a:prstGeom prst="rect">
            <a:avLst/>
          </a:prstGeom>
          <a:noFill/>
        </p:spPr>
        <p:txBody>
          <a:bodyPr wrap="square" rtlCol="0">
            <a:spAutoFit/>
          </a:bodyPr>
          <a:lstStyle/>
          <a:p>
            <a:pPr lvl="0" algn="r">
              <a:lnSpc>
                <a:spcPct val="140000"/>
              </a:lnSpc>
              <a:defRPr/>
            </a:pPr>
            <a:r>
              <a:rPr kumimoji="1" lang="en-US" altLang="ja-JP" sz="1400" dirty="0">
                <a:solidFill>
                  <a:prstClr val="black"/>
                </a:solidFill>
                <a:latin typeface="BIZ UDPゴシック" pitchFamily="50" charset="-128"/>
                <a:ea typeface="BIZ UDPゴシック" pitchFamily="50" charset="-128"/>
              </a:rPr>
              <a:t>※with Heart</a:t>
            </a:r>
            <a:r>
              <a:rPr kumimoji="1" lang="ja-JP" altLang="en-US" sz="1400" dirty="0">
                <a:solidFill>
                  <a:prstClr val="black"/>
                </a:solidFill>
                <a:latin typeface="BIZ UDPゴシック" pitchFamily="50" charset="-128"/>
                <a:ea typeface="BIZ UDPゴシック" pitchFamily="50" charset="-128"/>
              </a:rPr>
              <a:t>プロジェクトおよび</a:t>
            </a:r>
            <a:r>
              <a:rPr kumimoji="1" lang="en-US" altLang="ja-JP" sz="1400" dirty="0">
                <a:solidFill>
                  <a:prstClr val="black"/>
                </a:solidFill>
                <a:latin typeface="BIZ UDPゴシック" pitchFamily="50" charset="-128"/>
                <a:ea typeface="BIZ UDPゴシック" pitchFamily="50" charset="-128"/>
              </a:rPr>
              <a:t>Heart</a:t>
            </a:r>
            <a:r>
              <a:rPr kumimoji="1" lang="ja-JP" altLang="en-US" sz="1400" dirty="0">
                <a:solidFill>
                  <a:prstClr val="black"/>
                </a:solidFill>
                <a:latin typeface="BIZ UDPゴシック" pitchFamily="50" charset="-128"/>
                <a:ea typeface="BIZ UDPゴシック" pitchFamily="50" charset="-128"/>
              </a:rPr>
              <a:t>アンバサダーの活動は２０２５年１２月末をもって終了します</a:t>
            </a:r>
            <a:endParaRPr kumimoji="1" lang="en-US" altLang="ja-JP" sz="1400" dirty="0">
              <a:solidFill>
                <a:prstClr val="black"/>
              </a:solidFill>
              <a:latin typeface="BIZ UDPゴシック" pitchFamily="50" charset="-128"/>
              <a:ea typeface="BIZ UDPゴシック" pitchFamily="50" charset="-128"/>
            </a:endParaRPr>
          </a:p>
        </p:txBody>
      </p:sp>
      <p:pic>
        <p:nvPicPr>
          <p:cNvPr id="5" name="図 4" descr="グラフィカル ユーザー インターフェイス&#10;&#10;自動的に生成された説明">
            <a:extLst>
              <a:ext uri="{FF2B5EF4-FFF2-40B4-BE49-F238E27FC236}">
                <a16:creationId xmlns:a16="http://schemas.microsoft.com/office/drawing/2014/main" id="{4F77D612-C729-C6BF-CBFF-ED926E04C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60" y="1116155"/>
            <a:ext cx="8266902" cy="4716000"/>
          </a:xfrm>
          <a:prstGeom prst="rect">
            <a:avLst/>
          </a:prstGeom>
        </p:spPr>
      </p:pic>
    </p:spTree>
    <p:extLst>
      <p:ext uri="{BB962C8B-B14F-4D97-AF65-F5344CB8AC3E}">
        <p14:creationId xmlns:p14="http://schemas.microsoft.com/office/powerpoint/2010/main" val="109301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012EAB2A-8DAF-45E0-91D4-035A140D0840}"/>
              </a:ext>
            </a:extLst>
          </p:cNvPr>
          <p:cNvPicPr>
            <a:picLocks noChangeAspect="1" noChangeArrowheads="1"/>
          </p:cNvPicPr>
          <p:nvPr/>
        </p:nvPicPr>
        <p:blipFill>
          <a:blip r:embed="rId3" cstate="print">
            <a:lum bright="50000" contrast="-34000"/>
            <a:alphaModFix amt="35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381356" y="704199"/>
            <a:ext cx="4986506" cy="45961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テキスト ボックス 3">
            <a:extLst>
              <a:ext uri="{FF2B5EF4-FFF2-40B4-BE49-F238E27FC236}">
                <a16:creationId xmlns:a16="http://schemas.microsoft.com/office/drawing/2014/main" id="{83EA6923-9B38-485D-B7A1-F343E2DC2F95}"/>
              </a:ext>
            </a:extLst>
          </p:cNvPr>
          <p:cNvSpPr txBox="1"/>
          <p:nvPr/>
        </p:nvSpPr>
        <p:spPr>
          <a:xfrm>
            <a:off x="828392" y="1110478"/>
            <a:ext cx="7488296" cy="1200329"/>
          </a:xfrm>
          <a:prstGeom prst="rect">
            <a:avLst/>
          </a:prstGeom>
          <a:noFill/>
        </p:spPr>
        <p:txBody>
          <a:bodyPr wrap="square" rtlCol="0">
            <a:spAutoFit/>
          </a:bodyPr>
          <a:lstStyle/>
          <a:p>
            <a:pPr defTabSz="685800">
              <a:defRPr/>
            </a:pPr>
            <a:r>
              <a:rPr kumimoji="1" lang="ja-JP" altLang="en-US" sz="3600" b="1" dirty="0">
                <a:solidFill>
                  <a:srgbClr val="C00000"/>
                </a:solidFill>
                <a:latin typeface="BIZ UDPゴシック" panose="020B0400000000000000" pitchFamily="50" charset="-128"/>
                <a:ea typeface="BIZ UDPゴシック" panose="020B0400000000000000" pitchFamily="50" charset="-128"/>
              </a:rPr>
              <a:t>「心臓病があっても大丈夫」と</a:t>
            </a:r>
            <a:endParaRPr kumimoji="1" lang="en-US" altLang="ja-JP" sz="3600" b="1" dirty="0">
              <a:solidFill>
                <a:srgbClr val="C00000"/>
              </a:solidFill>
              <a:latin typeface="BIZ UDPゴシック" panose="020B0400000000000000" pitchFamily="50" charset="-128"/>
              <a:ea typeface="BIZ UDPゴシック" panose="020B0400000000000000" pitchFamily="50" charset="-128"/>
            </a:endParaRPr>
          </a:p>
          <a:p>
            <a:pPr algn="r" defTabSz="685800">
              <a:defRPr/>
            </a:pPr>
            <a:r>
              <a:rPr kumimoji="1" lang="ja-JP" altLang="en-US" sz="3600" b="1" dirty="0">
                <a:solidFill>
                  <a:srgbClr val="C00000"/>
                </a:solidFill>
                <a:latin typeface="BIZ UDPゴシック" panose="020B0400000000000000" pitchFamily="50" charset="-128"/>
                <a:ea typeface="BIZ UDPゴシック" panose="020B0400000000000000" pitchFamily="50" charset="-128"/>
              </a:rPr>
              <a:t>言える社会の実現へ</a:t>
            </a:r>
            <a:endParaRPr kumimoji="1" lang="ja-JP" altLang="en-US" sz="4000" b="1" dirty="0">
              <a:solidFill>
                <a:srgbClr val="C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8F33E76-3690-43ED-81FD-F374E4554DAE}"/>
              </a:ext>
            </a:extLst>
          </p:cNvPr>
          <p:cNvSpPr txBox="1"/>
          <p:nvPr/>
        </p:nvSpPr>
        <p:spPr>
          <a:xfrm>
            <a:off x="945904" y="2401595"/>
            <a:ext cx="7370784" cy="2243243"/>
          </a:xfrm>
          <a:prstGeom prst="rect">
            <a:avLst/>
          </a:prstGeom>
          <a:noFill/>
        </p:spPr>
        <p:txBody>
          <a:bodyPr wrap="square" rtlCol="0">
            <a:spAutoFit/>
          </a:bodyPr>
          <a:lstStyle/>
          <a:p>
            <a:pPr>
              <a:lnSpc>
                <a:spcPct val="150000"/>
              </a:lnSpc>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心臓病のことについて、話し合い・発信することで、</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みんなでこれからの心臓病を取り巻く医療を</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つくっていきましょう</a:t>
            </a:r>
            <a:endParaRPr kumimoji="1" lang="en-US" altLang="ja-JP" sz="2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rPr>
              <a:t>みなさまのご参加をお待ちしています </a:t>
            </a:r>
          </a:p>
        </p:txBody>
      </p:sp>
      <p:sp>
        <p:nvSpPr>
          <p:cNvPr id="3" name="スライド番号プレースホルダー 1">
            <a:extLst>
              <a:ext uri="{FF2B5EF4-FFF2-40B4-BE49-F238E27FC236}">
                <a16:creationId xmlns:a16="http://schemas.microsoft.com/office/drawing/2014/main" id="{FB58735A-9CB3-DD8A-E64E-884B3958DF9C}"/>
              </a:ext>
            </a:extLst>
          </p:cNvPr>
          <p:cNvSpPr txBox="1">
            <a:spLocks/>
          </p:cNvSpPr>
          <p:nvPr/>
        </p:nvSpPr>
        <p:spPr>
          <a:xfrm>
            <a:off x="7079044" y="6609806"/>
            <a:ext cx="2057400" cy="25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900" dirty="0">
                <a:solidFill>
                  <a:prstClr val="black">
                    <a:lumMod val="50000"/>
                    <a:lumOff val="50000"/>
                  </a:prstClr>
                </a:solidFill>
                <a:latin typeface="BIZ UDPゴシック" panose="020B0400000000000000" pitchFamily="50" charset="-128"/>
                <a:ea typeface="BIZ UDPゴシック" panose="020B0400000000000000" pitchFamily="50" charset="-128"/>
              </a:rPr>
              <a:t>22</a:t>
            </a:r>
            <a:endParaRPr kumimoji="1" lang="ja-JP" altLang="en-US" sz="900" dirty="0">
              <a:solidFill>
                <a:prstClr val="black">
                  <a:lumMod val="50000"/>
                  <a:lumOff val="50000"/>
                </a:prstClr>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C97957C-C982-AB9B-B202-583D6BB22D76}"/>
              </a:ext>
            </a:extLst>
          </p:cNvPr>
          <p:cNvSpPr txBox="1"/>
          <p:nvPr/>
        </p:nvSpPr>
        <p:spPr>
          <a:xfrm>
            <a:off x="3534977" y="5751375"/>
            <a:ext cx="5173138" cy="876266"/>
          </a:xfrm>
          <a:prstGeom prst="rect">
            <a:avLst/>
          </a:prstGeom>
          <a:noFill/>
        </p:spPr>
        <p:txBody>
          <a:bodyPr wrap="square" rtlCol="0">
            <a:spAutoFit/>
          </a:bodyPr>
          <a:lstStyle/>
          <a:p>
            <a:pPr>
              <a:lnSpc>
                <a:spcPct val="150000"/>
              </a:lnSpc>
            </a:pPr>
            <a:r>
              <a:rPr kumimoji="1" lang="ja-JP" altLang="en-US" sz="1200" dirty="0">
                <a:latin typeface="BIZ UDゴシック" panose="020B0400000000000000" pitchFamily="49" charset="-128"/>
                <a:ea typeface="BIZ UDゴシック" panose="020B0400000000000000" pitchFamily="49" charset="-128"/>
              </a:rPr>
              <a:t>メール　</a:t>
            </a:r>
            <a:r>
              <a:rPr kumimoji="1" lang="en-US" altLang="ja-JP" sz="1200" b="1" dirty="0">
                <a:latin typeface="BIZ UDゴシック" panose="020B0400000000000000" pitchFamily="49" charset="-128"/>
                <a:ea typeface="BIZ UDゴシック" panose="020B0400000000000000" pitchFamily="49" charset="-128"/>
                <a:hlinkClick r:id="rId5"/>
              </a:rPr>
              <a:t>withheart@ppecc.jp</a:t>
            </a:r>
            <a:r>
              <a:rPr kumimoji="1" lang="ja-JP" altLang="en-US" sz="1200" b="1" dirty="0">
                <a:latin typeface="BIZ UDゴシック" panose="020B0400000000000000" pitchFamily="49" charset="-128"/>
                <a:ea typeface="BIZ UDゴシック" panose="020B0400000000000000" pitchFamily="49" charset="-128"/>
              </a:rPr>
              <a:t>　</a:t>
            </a:r>
            <a:endParaRPr kumimoji="1" lang="en-US" altLang="ja-JP" sz="1200" b="1" dirty="0">
              <a:latin typeface="BIZ UDゴシック" panose="020B0400000000000000" pitchFamily="49" charset="-128"/>
              <a:ea typeface="BIZ UDゴシック" panose="020B0400000000000000" pitchFamily="49" charset="-128"/>
            </a:endParaRPr>
          </a:p>
          <a:p>
            <a:pPr>
              <a:lnSpc>
                <a:spcPct val="150000"/>
              </a:lnSpc>
            </a:pPr>
            <a:r>
              <a:rPr kumimoji="1" lang="ja-JP" altLang="en-US" sz="1200" dirty="0">
                <a:latin typeface="BIZ UDゴシック" panose="020B0400000000000000" pitchFamily="49" charset="-128"/>
                <a:ea typeface="BIZ UDゴシック" panose="020B0400000000000000" pitchFamily="49" charset="-128"/>
              </a:rPr>
              <a:t>電話　　</a:t>
            </a:r>
            <a:r>
              <a:rPr kumimoji="1" lang="en-US" altLang="ja-JP" sz="1200" dirty="0">
                <a:latin typeface="BIZ UDゴシック" panose="020B0400000000000000" pitchFamily="49" charset="-128"/>
                <a:ea typeface="BIZ UDゴシック" panose="020B0400000000000000" pitchFamily="49" charset="-128"/>
              </a:rPr>
              <a:t>03-6279-5669</a:t>
            </a:r>
            <a:r>
              <a:rPr kumimoji="1" lang="ja-JP" altLang="en-US" sz="1200" dirty="0">
                <a:latin typeface="BIZ UDゴシック" panose="020B0400000000000000" pitchFamily="49" charset="-128"/>
                <a:ea typeface="BIZ UDゴシック" panose="020B0400000000000000" pitchFamily="49" charset="-128"/>
              </a:rPr>
              <a:t>（受付時間：平日</a:t>
            </a:r>
            <a:r>
              <a:rPr kumimoji="1" lang="en-US" altLang="ja-JP" sz="1200" dirty="0">
                <a:latin typeface="BIZ UDゴシック" panose="020B0400000000000000" pitchFamily="49" charset="-128"/>
                <a:ea typeface="BIZ UDゴシック" panose="020B0400000000000000" pitchFamily="49" charset="-128"/>
              </a:rPr>
              <a:t>10</a:t>
            </a:r>
            <a:r>
              <a:rPr kumimoji="1" lang="ja-JP" altLang="en-US" sz="1200" dirty="0">
                <a:latin typeface="BIZ UDゴシック" panose="020B0400000000000000" pitchFamily="49" charset="-128"/>
                <a:ea typeface="BIZ UDゴシック" panose="020B0400000000000000" pitchFamily="49" charset="-128"/>
              </a:rPr>
              <a:t>時～</a:t>
            </a:r>
            <a:r>
              <a:rPr kumimoji="1" lang="en-US" altLang="ja-JP" sz="1200" dirty="0">
                <a:latin typeface="BIZ UDゴシック" panose="020B0400000000000000" pitchFamily="49" charset="-128"/>
                <a:ea typeface="BIZ UDゴシック" panose="020B0400000000000000" pitchFamily="49" charset="-128"/>
              </a:rPr>
              <a:t>17</a:t>
            </a:r>
            <a:r>
              <a:rPr kumimoji="1" lang="ja-JP" altLang="en-US" sz="1200" dirty="0">
                <a:latin typeface="BIZ UDゴシック" panose="020B0400000000000000" pitchFamily="49" charset="-128"/>
                <a:ea typeface="BIZ UDゴシック" panose="020B0400000000000000" pitchFamily="49" charset="-128"/>
              </a:rPr>
              <a:t>時）</a:t>
            </a:r>
          </a:p>
          <a:p>
            <a:pPr>
              <a:lnSpc>
                <a:spcPct val="150000"/>
              </a:lnSpc>
            </a:pPr>
            <a:r>
              <a:rPr kumimoji="1" lang="ja-JP" altLang="en-US" sz="1200" dirty="0">
                <a:latin typeface="BIZ UDゴシック" panose="020B0400000000000000" pitchFamily="49" charset="-128"/>
                <a:ea typeface="BIZ UDゴシック" panose="020B0400000000000000" pitchFamily="49" charset="-128"/>
              </a:rPr>
              <a:t>住所　　〒</a:t>
            </a:r>
            <a:r>
              <a:rPr kumimoji="1" lang="en-US" altLang="ja-JP" sz="1200" dirty="0">
                <a:latin typeface="BIZ UDゴシック" panose="020B0400000000000000" pitchFamily="49" charset="-128"/>
                <a:ea typeface="BIZ UDゴシック" panose="020B0400000000000000" pitchFamily="49" charset="-128"/>
              </a:rPr>
              <a:t>157-0062 </a:t>
            </a:r>
            <a:r>
              <a:rPr kumimoji="1" lang="ja-JP" altLang="en-US" sz="1200" dirty="0">
                <a:latin typeface="BIZ UDゴシック" panose="020B0400000000000000" pitchFamily="49" charset="-128"/>
                <a:ea typeface="BIZ UDゴシック" panose="020B0400000000000000" pitchFamily="49" charset="-128"/>
              </a:rPr>
              <a:t>東京都世田谷区南烏山</a:t>
            </a:r>
            <a:r>
              <a:rPr kumimoji="1" lang="en-US" altLang="ja-JP" sz="1200" dirty="0">
                <a:latin typeface="BIZ UDゴシック" panose="020B0400000000000000" pitchFamily="49" charset="-128"/>
                <a:ea typeface="BIZ UDゴシック" panose="020B0400000000000000" pitchFamily="49" charset="-128"/>
              </a:rPr>
              <a:t>6-33-1 </a:t>
            </a:r>
            <a:r>
              <a:rPr kumimoji="1" lang="ja-JP" altLang="en-US" sz="1200" dirty="0">
                <a:latin typeface="BIZ UDゴシック" panose="020B0400000000000000" pitchFamily="49" charset="-128"/>
                <a:ea typeface="BIZ UDゴシック" panose="020B0400000000000000" pitchFamily="49" charset="-128"/>
              </a:rPr>
              <a:t>サンライズプラザ</a:t>
            </a:r>
            <a:r>
              <a:rPr kumimoji="1" lang="en-US" altLang="ja-JP" sz="1200" dirty="0">
                <a:latin typeface="BIZ UDゴシック" panose="020B0400000000000000" pitchFamily="49" charset="-128"/>
                <a:ea typeface="BIZ UDゴシック" panose="020B0400000000000000" pitchFamily="49" charset="-128"/>
              </a:rPr>
              <a:t>501</a:t>
            </a:r>
          </a:p>
        </p:txBody>
      </p:sp>
      <p:pic>
        <p:nvPicPr>
          <p:cNvPr id="7" name="図 6" descr="文字が書かれている&#10;&#10;低い精度で自動的に生成された説明">
            <a:extLst>
              <a:ext uri="{FF2B5EF4-FFF2-40B4-BE49-F238E27FC236}">
                <a16:creationId xmlns:a16="http://schemas.microsoft.com/office/drawing/2014/main" id="{66787C8D-B760-5EDF-1295-0CC0B6D51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166" y="5613051"/>
            <a:ext cx="2133290" cy="605116"/>
          </a:xfrm>
          <a:prstGeom prst="rect">
            <a:avLst/>
          </a:prstGeom>
        </p:spPr>
      </p:pic>
      <p:sp>
        <p:nvSpPr>
          <p:cNvPr id="8" name="テキスト ボックス 7">
            <a:extLst>
              <a:ext uri="{FF2B5EF4-FFF2-40B4-BE49-F238E27FC236}">
                <a16:creationId xmlns:a16="http://schemas.microsoft.com/office/drawing/2014/main" id="{CF8384B1-CA3C-BFFF-3792-B9031E614FA6}"/>
              </a:ext>
            </a:extLst>
          </p:cNvPr>
          <p:cNvSpPr txBox="1"/>
          <p:nvPr/>
        </p:nvSpPr>
        <p:spPr>
          <a:xfrm>
            <a:off x="1023018" y="6268564"/>
            <a:ext cx="2358338" cy="461665"/>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一般社団法人ピーペック</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with Heart</a:t>
            </a:r>
            <a:r>
              <a:rPr kumimoji="1" lang="ja-JP" altLang="en-US" sz="1200" dirty="0">
                <a:latin typeface="BIZ UDPゴシック" panose="020B0400000000000000" pitchFamily="50" charset="-128"/>
                <a:ea typeface="BIZ UDPゴシック" panose="020B0400000000000000" pitchFamily="50" charset="-128"/>
              </a:rPr>
              <a:t>プロジェクト事務局</a:t>
            </a:r>
          </a:p>
        </p:txBody>
      </p:sp>
    </p:spTree>
    <p:extLst>
      <p:ext uri="{BB962C8B-B14F-4D97-AF65-F5344CB8AC3E}">
        <p14:creationId xmlns:p14="http://schemas.microsoft.com/office/powerpoint/2010/main" val="230022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
            <a:extLst>
              <a:ext uri="{FF2B5EF4-FFF2-40B4-BE49-F238E27FC236}">
                <a16:creationId xmlns:a16="http://schemas.microsoft.com/office/drawing/2014/main" id="{4FED30EE-3CAC-4FD5-9BF9-CE5442388179}"/>
              </a:ext>
            </a:extLst>
          </p:cNvPr>
          <p:cNvSpPr>
            <a:spLocks noGrp="1"/>
          </p:cNvSpPr>
          <p:nvPr>
            <p:ph type="sldNum" sz="quarter" idx="12"/>
          </p:nvPr>
        </p:nvSpPr>
        <p:spPr>
          <a:xfrm>
            <a:off x="7079044" y="6618771"/>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12" name="図 11">
            <a:extLst>
              <a:ext uri="{FF2B5EF4-FFF2-40B4-BE49-F238E27FC236}">
                <a16:creationId xmlns:a16="http://schemas.microsoft.com/office/drawing/2014/main" id="{6FDC9F0D-2097-4E6C-B10F-C2F82916D327}"/>
              </a:ext>
            </a:extLst>
          </p:cNvPr>
          <p:cNvPicPr>
            <a:picLocks noChangeAspect="1"/>
          </p:cNvPicPr>
          <p:nvPr/>
        </p:nvPicPr>
        <p:blipFill>
          <a:blip r:embed="rId2">
            <a:grayscl/>
            <a:alphaModFix amt="70000"/>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tretch>
            <a:fillRect/>
          </a:stretch>
        </p:blipFill>
        <p:spPr>
          <a:xfrm>
            <a:off x="612000" y="845705"/>
            <a:ext cx="7920000" cy="178271"/>
          </a:xfrm>
          <a:prstGeom prst="rect">
            <a:avLst/>
          </a:prstGeom>
        </p:spPr>
      </p:pic>
      <p:sp>
        <p:nvSpPr>
          <p:cNvPr id="4" name="タイトル 2">
            <a:extLst>
              <a:ext uri="{FF2B5EF4-FFF2-40B4-BE49-F238E27FC236}">
                <a16:creationId xmlns:a16="http://schemas.microsoft.com/office/drawing/2014/main" id="{04FEBDE1-C302-C67D-10AF-E24D7F33188C}"/>
              </a:ext>
            </a:extLst>
          </p:cNvPr>
          <p:cNvSpPr>
            <a:spLocks noGrp="1"/>
          </p:cNvSpPr>
          <p:nvPr>
            <p:ph type="title"/>
          </p:nvPr>
        </p:nvSpPr>
        <p:spPr>
          <a:xfrm>
            <a:off x="539688" y="267418"/>
            <a:ext cx="7886700" cy="457205"/>
          </a:xfrm>
        </p:spPr>
        <p:txBody>
          <a:bodyPr>
            <a:noAutofit/>
          </a:bodyPr>
          <a:lstStyle/>
          <a:p>
            <a:r>
              <a:rPr lang="ja-JP" altLang="en-US" sz="3200" b="1" dirty="0">
                <a:latin typeface="BIZ UDPゴシック" panose="020B0400000000000000" pitchFamily="50" charset="-128"/>
                <a:ea typeface="BIZ UDPゴシック" panose="020B0400000000000000" pitchFamily="50" charset="-128"/>
              </a:rPr>
              <a:t>賛同団体概要　</a:t>
            </a:r>
            <a:endParaRPr lang="ja-JP" altLang="en-US"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DE525C5-D774-D349-E046-FD0EE687B376}"/>
              </a:ext>
            </a:extLst>
          </p:cNvPr>
          <p:cNvSpPr txBox="1"/>
          <p:nvPr/>
        </p:nvSpPr>
        <p:spPr>
          <a:xfrm>
            <a:off x="539688" y="1540423"/>
            <a:ext cx="8324412" cy="646011"/>
          </a:xfrm>
          <a:prstGeom prst="rect">
            <a:avLst/>
          </a:prstGeom>
          <a:noFill/>
        </p:spPr>
        <p:txBody>
          <a:bodyPr wrap="square">
            <a:spAutoFit/>
          </a:bodyPr>
          <a:lstStyle/>
          <a:p>
            <a:pPr algn="just">
              <a:lnSpc>
                <a:spcPct val="140000"/>
              </a:lnSpc>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本プロジェクトの趣旨に賛同いただける、心臓病に関係する団体（患者会や活動団体など）を募集しています。</a:t>
            </a:r>
            <a:r>
              <a:rPr lang="ja-JP" altLang="en-US" sz="1400" dirty="0">
                <a:effectLst/>
                <a:latin typeface="BIZ UDPゴシック" panose="020B0400000000000000" pitchFamily="50" charset="-128"/>
                <a:ea typeface="BIZ UDPゴシック" panose="020B0400000000000000" pitchFamily="50" charset="-128"/>
              </a:rPr>
              <a:t>賛同団体に以下の特典をご用意しました。</a:t>
            </a:r>
            <a:endParaRPr lang="en-US" altLang="ja-JP" sz="1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ED2312A-69E7-252D-AEBF-C42A0020CD09}"/>
              </a:ext>
            </a:extLst>
          </p:cNvPr>
          <p:cNvSpPr txBox="1"/>
          <p:nvPr/>
        </p:nvSpPr>
        <p:spPr>
          <a:xfrm>
            <a:off x="984369" y="2235287"/>
            <a:ext cx="7607299" cy="3058979"/>
          </a:xfrm>
          <a:prstGeom prst="rect">
            <a:avLst/>
          </a:prstGeom>
          <a:noFill/>
        </p:spPr>
        <p:txBody>
          <a:bodyPr wrap="square">
            <a:spAutoFit/>
          </a:bodyPr>
          <a:lstStyle/>
          <a:p>
            <a:pPr marL="266700" marR="0" lvl="0" indent="-266700" algn="l" defTabSz="812800" rtl="0" eaLnBrk="0" fontAlgn="base" latinLnBrk="0" hangingPunct="0">
              <a:lnSpc>
                <a:spcPct val="140000"/>
              </a:lnSpc>
              <a:buClrTx/>
              <a:buSzTx/>
              <a:buFontTx/>
              <a:buNone/>
              <a:tabLst>
                <a:tab pos="444500" algn="l"/>
              </a:tabLst>
            </a:pP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①イベント開催時に団体紹介ができます</a:t>
            </a:r>
            <a:endParaRPr lang="en-US" altLang="ja-JP" sz="1400" b="0" i="0" dirty="0">
              <a:solidFill>
                <a:srgbClr val="303030"/>
              </a:solidFill>
              <a:effectLst/>
              <a:latin typeface="BIZ UDPゴシック" panose="020B0400000000000000" pitchFamily="50" charset="-128"/>
              <a:ea typeface="BIZ UDPゴシック" panose="020B0400000000000000" pitchFamily="50" charset="-128"/>
            </a:endParaRPr>
          </a:p>
          <a:p>
            <a:pPr marL="266700" marR="0" lvl="0" indent="-266700" algn="l" defTabSz="812800" rtl="0" eaLnBrk="0" fontAlgn="base" latinLnBrk="0" hangingPunct="0">
              <a:lnSpc>
                <a:spcPct val="140000"/>
              </a:lnSpc>
              <a:buClrTx/>
              <a:buSzTx/>
              <a:buFontTx/>
              <a:buNone/>
              <a:tabLst>
                <a:tab pos="444500" algn="l"/>
              </a:tabLst>
            </a:pP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②本プロジェクトホームページ（</a:t>
            </a:r>
            <a:r>
              <a:rPr lang="en-US" altLang="ja-JP" sz="1400" b="0" i="0" u="sng" dirty="0">
                <a:solidFill>
                  <a:srgbClr val="008DB7"/>
                </a:solidFill>
                <a:effectLst/>
                <a:latin typeface="BIZ UDPゴシック" panose="020B0400000000000000" pitchFamily="50" charset="-128"/>
                <a:ea typeface="BIZ UDPゴシック" panose="020B0400000000000000" pitchFamily="50" charset="-128"/>
                <a:hlinkClick r:id="rId4"/>
              </a:rPr>
              <a:t>https://ppecc.net/</a:t>
            </a: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）を活用できます</a:t>
            </a:r>
            <a:br>
              <a:rPr lang="ja-JP" altLang="en-US" sz="1400" dirty="0">
                <a:latin typeface="BIZ UDPゴシック" panose="020B0400000000000000" pitchFamily="50" charset="-128"/>
                <a:ea typeface="BIZ UDPゴシック" panose="020B0400000000000000" pitchFamily="50" charset="-128"/>
              </a:rPr>
            </a:b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　　・団体名称・ロゴ・ホームページのリンクを掲載します</a:t>
            </a:r>
            <a:br>
              <a:rPr lang="ja-JP" altLang="en-US" sz="1400" dirty="0">
                <a:latin typeface="BIZ UDPゴシック" panose="020B0400000000000000" pitchFamily="50" charset="-128"/>
                <a:ea typeface="BIZ UDPゴシック" panose="020B0400000000000000" pitchFamily="50" charset="-128"/>
              </a:rPr>
            </a:b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　　・団体のイベント情報等を掲載できます</a:t>
            </a:r>
            <a:endParaRPr lang="en-US" altLang="ja-JP" sz="1400" dirty="0">
              <a:solidFill>
                <a:srgbClr val="303030"/>
              </a:solidFill>
              <a:latin typeface="BIZ UDPゴシック" panose="020B0400000000000000" pitchFamily="50" charset="-128"/>
              <a:ea typeface="BIZ UDPゴシック" panose="020B0400000000000000" pitchFamily="50" charset="-128"/>
            </a:endParaRPr>
          </a:p>
          <a:p>
            <a:pPr marL="266700" marR="0" lvl="0" indent="-266700" algn="l" defTabSz="812800" rtl="0" eaLnBrk="0" fontAlgn="base" latinLnBrk="0" hangingPunct="0">
              <a:lnSpc>
                <a:spcPct val="140000"/>
              </a:lnSpc>
              <a:buClrTx/>
              <a:buSzTx/>
              <a:buFontTx/>
              <a:buNone/>
              <a:tabLst>
                <a:tab pos="444500" algn="l"/>
              </a:tabLst>
            </a:pP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③プロジェクトメンバーへ団体のイベント情報等を配信します</a:t>
            </a:r>
            <a:endParaRPr lang="en-US" altLang="ja-JP" sz="1400" b="0" i="0" dirty="0">
              <a:solidFill>
                <a:srgbClr val="303030"/>
              </a:solidFill>
              <a:effectLst/>
              <a:latin typeface="BIZ UDPゴシック" panose="020B0400000000000000" pitchFamily="50" charset="-128"/>
              <a:ea typeface="BIZ UDPゴシック" panose="020B0400000000000000" pitchFamily="50" charset="-128"/>
            </a:endParaRPr>
          </a:p>
          <a:p>
            <a:pPr marL="266700" marR="0" lvl="0" indent="-266700" algn="l" defTabSz="812800" rtl="0" eaLnBrk="0" fontAlgn="base" latinLnBrk="0" hangingPunct="0">
              <a:lnSpc>
                <a:spcPct val="140000"/>
              </a:lnSpc>
              <a:buClrTx/>
              <a:buSzTx/>
              <a:buFontTx/>
              <a:buNone/>
              <a:tabLst>
                <a:tab pos="444500" algn="l"/>
              </a:tabLst>
            </a:pP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④報告書、広報物等へ賛同団体の名称を記載します</a:t>
            </a:r>
            <a:endParaRPr lang="en-US" altLang="ja-JP" sz="1400" dirty="0">
              <a:solidFill>
                <a:srgbClr val="303030"/>
              </a:solidFill>
              <a:latin typeface="BIZ UDPゴシック" panose="020B0400000000000000" pitchFamily="50" charset="-128"/>
              <a:ea typeface="BIZ UDPゴシック" panose="020B0400000000000000" pitchFamily="50" charset="-128"/>
            </a:endParaRPr>
          </a:p>
          <a:p>
            <a:pPr marL="266700" marR="0" lvl="0" indent="-266700" algn="l" defTabSz="812800" rtl="0" eaLnBrk="0" fontAlgn="base" latinLnBrk="0" hangingPunct="0">
              <a:lnSpc>
                <a:spcPct val="140000"/>
              </a:lnSpc>
              <a:buClrTx/>
              <a:buSzTx/>
              <a:buFontTx/>
              <a:buNone/>
              <a:tabLst>
                <a:tab pos="444500" algn="l"/>
              </a:tabLst>
            </a:pP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⑤プロジェクトの情報をメールにてお送りします</a:t>
            </a:r>
            <a:endParaRPr lang="en-US" altLang="ja-JP" sz="1400" b="0" i="0" dirty="0">
              <a:solidFill>
                <a:srgbClr val="303030"/>
              </a:solidFill>
              <a:effectLst/>
              <a:latin typeface="BIZ UDPゴシック" panose="020B0400000000000000" pitchFamily="50" charset="-128"/>
              <a:ea typeface="BIZ UDPゴシック" panose="020B0400000000000000" pitchFamily="50" charset="-128"/>
            </a:endParaRPr>
          </a:p>
          <a:p>
            <a:pPr marL="266700" marR="0" lvl="0" indent="-266700" algn="l" defTabSz="812800" rtl="0" eaLnBrk="0" fontAlgn="base" latinLnBrk="0" hangingPunct="0">
              <a:lnSpc>
                <a:spcPct val="140000"/>
              </a:lnSpc>
              <a:buClrTx/>
              <a:buSzTx/>
              <a:buFontTx/>
              <a:buNone/>
              <a:tabLst>
                <a:tab pos="444500" algn="l"/>
              </a:tabLst>
            </a:pPr>
            <a:r>
              <a:rPr lang="en-US" altLang="ja-JP" sz="1400" b="0" i="0" dirty="0">
                <a:solidFill>
                  <a:srgbClr val="303030"/>
                </a:solidFill>
                <a:effectLst/>
                <a:latin typeface="BIZ UDPゴシック" panose="020B0400000000000000" pitchFamily="50" charset="-128"/>
                <a:ea typeface="BIZ UDPゴシック" panose="020B0400000000000000" pitchFamily="50" charset="-128"/>
              </a:rPr>
              <a:t>【</a:t>
            </a: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その他</a:t>
            </a:r>
            <a:r>
              <a:rPr lang="en-US" altLang="ja-JP" sz="1400" b="0" i="0" dirty="0">
                <a:solidFill>
                  <a:srgbClr val="303030"/>
                </a:solidFill>
                <a:effectLst/>
                <a:latin typeface="BIZ UDPゴシック" panose="020B0400000000000000" pitchFamily="50" charset="-128"/>
                <a:ea typeface="BIZ UDPゴシック" panose="020B0400000000000000" pitchFamily="50" charset="-128"/>
              </a:rPr>
              <a:t>】</a:t>
            </a:r>
          </a:p>
          <a:p>
            <a:pPr marL="266700" marR="0" lvl="0" indent="-266700" algn="l" defTabSz="812800" rtl="0" eaLnBrk="0" fontAlgn="base" latinLnBrk="0" hangingPunct="0">
              <a:lnSpc>
                <a:spcPct val="140000"/>
              </a:lnSpc>
              <a:buClrTx/>
              <a:buSzTx/>
              <a:buFontTx/>
              <a:buNone/>
              <a:tabLst>
                <a:tab pos="444500" algn="l"/>
              </a:tabLst>
            </a:pP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・個別にプロジェクト活動へご協力をお願いする場合があります</a:t>
            </a:r>
            <a:endParaRPr lang="en-US" altLang="ja-JP" sz="1400" dirty="0">
              <a:solidFill>
                <a:srgbClr val="303030"/>
              </a:solidFill>
              <a:latin typeface="BIZ UDPゴシック" panose="020B0400000000000000" pitchFamily="50" charset="-128"/>
              <a:ea typeface="BIZ UDPゴシック" panose="020B0400000000000000" pitchFamily="50" charset="-128"/>
            </a:endParaRPr>
          </a:p>
          <a:p>
            <a:pPr marL="266700" marR="0" lvl="0" indent="-266700" algn="l" defTabSz="812800" rtl="0" eaLnBrk="0" fontAlgn="base" latinLnBrk="0" hangingPunct="0">
              <a:lnSpc>
                <a:spcPct val="140000"/>
              </a:lnSpc>
              <a:buClrTx/>
              <a:buSzTx/>
              <a:buFontTx/>
              <a:buNone/>
              <a:tabLst>
                <a:tab pos="444500" algn="l"/>
              </a:tabLst>
            </a:pPr>
            <a:r>
              <a:rPr lang="ja-JP" altLang="en-US" sz="1400" b="0" i="0" dirty="0">
                <a:solidFill>
                  <a:srgbClr val="303030"/>
                </a:solidFill>
                <a:effectLst/>
                <a:latin typeface="BIZ UDPゴシック" panose="020B0400000000000000" pitchFamily="50" charset="-128"/>
                <a:ea typeface="BIZ UDPゴシック" panose="020B0400000000000000" pitchFamily="50" charset="-128"/>
              </a:rPr>
              <a:t>・プロジェクト情報を会員様にお伝えいただくことで、会員の育成にもつながります</a:t>
            </a:r>
            <a:endParaRPr lang="en-US" altLang="ja-JP" sz="1400" b="0" i="0" dirty="0">
              <a:solidFill>
                <a:srgbClr val="303030"/>
              </a:solidFill>
              <a:effectLst/>
              <a:latin typeface="BIZ UDPゴシック" panose="020B0400000000000000" pitchFamily="50" charset="-128"/>
              <a:ea typeface="BIZ UDPゴシック" panose="020B0400000000000000" pitchFamily="50" charset="-128"/>
            </a:endParaRPr>
          </a:p>
        </p:txBody>
      </p:sp>
      <p:sp>
        <p:nvSpPr>
          <p:cNvPr id="2" name="二等辺三角形 1">
            <a:extLst>
              <a:ext uri="{FF2B5EF4-FFF2-40B4-BE49-F238E27FC236}">
                <a16:creationId xmlns:a16="http://schemas.microsoft.com/office/drawing/2014/main" id="{C691B10B-539D-19D0-3175-1358489A4C83}"/>
              </a:ext>
            </a:extLst>
          </p:cNvPr>
          <p:cNvSpPr/>
          <p:nvPr/>
        </p:nvSpPr>
        <p:spPr>
          <a:xfrm flipV="1">
            <a:off x="3568353" y="5520564"/>
            <a:ext cx="2007293" cy="33694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9E499B2-2796-E342-7D3B-8B40E14ACDCA}"/>
              </a:ext>
            </a:extLst>
          </p:cNvPr>
          <p:cNvSpPr txBox="1"/>
          <p:nvPr/>
        </p:nvSpPr>
        <p:spPr>
          <a:xfrm>
            <a:off x="420352" y="5938050"/>
            <a:ext cx="8443748" cy="646011"/>
          </a:xfrm>
          <a:prstGeom prst="rect">
            <a:avLst/>
          </a:prstGeom>
          <a:noFill/>
          <a:ln w="3175">
            <a:solidFill>
              <a:schemeClr val="accent2"/>
            </a:solidFill>
          </a:ln>
        </p:spPr>
        <p:txBody>
          <a:bodyPr wrap="square" rtlCol="0">
            <a:spAutoFit/>
          </a:bodyPr>
          <a:lstStyle/>
          <a:p>
            <a:pPr algn="just">
              <a:lnSpc>
                <a:spcPct val="140000"/>
              </a:lnSpc>
              <a:spcAft>
                <a:spcPts val="600"/>
              </a:spcAft>
            </a:pPr>
            <a:r>
              <a:rPr kumimoji="1" lang="ja-JP" altLang="en-US" sz="1400" dirty="0">
                <a:latin typeface="BIZ UDPゴシック" panose="020B0400000000000000" pitchFamily="50" charset="-128"/>
                <a:ea typeface="BIZ UDPゴシック" panose="020B0400000000000000" pitchFamily="50" charset="-128"/>
              </a:rPr>
              <a:t>心臓病に関係する団体（患者会・活動団体）のＰＲ活動に協力し、団体の活動をより活性化させることが期待でき、また賛同団体同士がお互いに知り合い、つながることで協働の機会がうまれます。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9FBB3BA-21AB-D9E9-FECD-A7B1BD941FEC}"/>
              </a:ext>
            </a:extLst>
          </p:cNvPr>
          <p:cNvSpPr txBox="1"/>
          <p:nvPr/>
        </p:nvSpPr>
        <p:spPr>
          <a:xfrm>
            <a:off x="539688" y="1058686"/>
            <a:ext cx="8324412" cy="380425"/>
          </a:xfrm>
          <a:prstGeom prst="rect">
            <a:avLst/>
          </a:prstGeom>
          <a:noFill/>
        </p:spPr>
        <p:txBody>
          <a:bodyPr wrap="square">
            <a:spAutoFit/>
          </a:bodyPr>
          <a:lstStyle/>
          <a:p>
            <a:pPr algn="just">
              <a:lnSpc>
                <a:spcPct val="140000"/>
              </a:lnSpc>
            </a:pPr>
            <a:r>
              <a:rPr lang="ja-JP" altLang="en-US" sz="1600" b="1" dirty="0">
                <a:solidFill>
                  <a:srgbClr val="C00000"/>
                </a:solidFill>
                <a:latin typeface="BIZ UDPゴシック" panose="020B0400000000000000" pitchFamily="50" charset="-128"/>
                <a:ea typeface="BIZ UDPゴシック" panose="020B0400000000000000" pitchFamily="50" charset="-128"/>
              </a:rPr>
              <a:t>◆　賛同団体特典</a:t>
            </a:r>
            <a:endParaRPr lang="en-US" altLang="ja-JP" sz="1600" b="1"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743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F80E45-4905-A416-F070-F77B7575B1A3}"/>
              </a:ext>
            </a:extLst>
          </p:cNvPr>
          <p:cNvSpPr txBox="1">
            <a:spLocks/>
          </p:cNvSpPr>
          <p:nvPr/>
        </p:nvSpPr>
        <p:spPr>
          <a:xfrm>
            <a:off x="359218" y="282204"/>
            <a:ext cx="7886700" cy="457205"/>
          </a:xfrm>
          <a:prstGeom prst="rect">
            <a:avLst/>
          </a:prstGeom>
        </p:spPr>
        <p:txBody>
          <a:bodyPr>
            <a:normAutofit/>
          </a:bodyPr>
          <a:lstStyle>
            <a:lvl1pPr algn="l" defTabSz="914400" rtl="0" eaLnBrk="1" latinLnBrk="0" hangingPunct="1">
              <a:lnSpc>
                <a:spcPct val="100000"/>
              </a:lnSpc>
              <a:spcBef>
                <a:spcPct val="0"/>
              </a:spcBef>
              <a:buNone/>
              <a:defRPr sz="4400" kern="1200" spc="50">
                <a:solidFill>
                  <a:schemeClr val="tx1"/>
                </a:solidFill>
                <a:latin typeface="+mj-lt"/>
                <a:ea typeface="+mj-ea"/>
                <a:cs typeface="+mj-cs"/>
              </a:defRPr>
            </a:lvl1pPr>
          </a:lstStyle>
          <a:p>
            <a:r>
              <a:rPr lang="ja-JP" altLang="en-US" sz="1600" b="1" dirty="0">
                <a:solidFill>
                  <a:srgbClr val="C00000"/>
                </a:solidFill>
                <a:latin typeface="BIZ UDPゴシック" panose="020B0400000000000000" pitchFamily="50" charset="-128"/>
                <a:ea typeface="BIZ UDPゴシック" panose="020B0400000000000000" pitchFamily="50" charset="-128"/>
              </a:rPr>
              <a:t>◆　賛同団体の参加条件</a:t>
            </a:r>
            <a:endParaRPr kumimoji="1" lang="ja-JP" altLang="en-US" sz="1600" b="1" dirty="0">
              <a:solidFill>
                <a:srgbClr val="C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DC3BF9E-18AA-58B3-E698-1340153B41CD}"/>
              </a:ext>
            </a:extLst>
          </p:cNvPr>
          <p:cNvSpPr txBox="1"/>
          <p:nvPr/>
        </p:nvSpPr>
        <p:spPr>
          <a:xfrm>
            <a:off x="628650" y="682043"/>
            <a:ext cx="8156132" cy="3948453"/>
          </a:xfrm>
          <a:prstGeom prst="rect">
            <a:avLst/>
          </a:prstGeom>
          <a:noFill/>
        </p:spPr>
        <p:txBody>
          <a:bodyPr wrap="square">
            <a:spAutoFit/>
          </a:bodyPr>
          <a:lstStyle/>
          <a:p>
            <a:pPr marL="266700" marR="0" lvl="0" indent="-266700" algn="l" defTabSz="812800" rtl="0" eaLnBrk="0" fontAlgn="base" latinLnBrk="0" hangingPunct="0">
              <a:lnSpc>
                <a:spcPct val="140000"/>
              </a:lnSpc>
              <a:spcAft>
                <a:spcPts val="1200"/>
              </a:spcAft>
              <a:buClrTx/>
              <a:buSzTx/>
              <a:buFontTx/>
              <a:buNone/>
              <a:tabLst>
                <a:tab pos="444500" algn="l"/>
              </a:tabLst>
            </a:pP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本プロジェクトの趣旨を理解し、賛同すること</a:t>
            </a:r>
            <a:endParaRPr kumimoji="0" lang="en-US"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marR="0" lvl="0" indent="-266700" algn="l" defTabSz="812800" rtl="0" eaLnBrk="0" fontAlgn="base" latinLnBrk="0" hangingPunct="0">
              <a:spcAft>
                <a:spcPts val="1200"/>
              </a:spcAft>
              <a:buClrTx/>
              <a:buSzTx/>
              <a:buFontTx/>
              <a:buNone/>
              <a:tabLst>
                <a:tab pos="444500" algn="l"/>
              </a:tabLst>
            </a:pP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心臓病に関する活動を行う団体であること</a:t>
            </a:r>
            <a:endParaRPr lang="en-US" altLang="ja-JP" sz="14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69875" marR="0" lvl="0" algn="l" defTabSz="812800" rtl="0" eaLnBrk="0" fontAlgn="base" latinLnBrk="0" hangingPunct="0">
              <a:spcAft>
                <a:spcPts val="1200"/>
              </a:spcAft>
              <a:buClrTx/>
              <a:buSzTx/>
              <a:buFontTx/>
              <a:buNone/>
              <a:tabLst>
                <a:tab pos="444500" algn="l"/>
              </a:tabLst>
            </a:pP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心臓病に関する患者会だけではなく、心臓病に関する活動を行う任意団体（法人格のない団体）なども賛同団体に登録できます。</a:t>
            </a: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marR="0" lvl="0" indent="-266700" algn="l" defTabSz="812800" rtl="0" eaLnBrk="0" fontAlgn="base" latinLnBrk="0" hangingPunct="0">
              <a:lnSpc>
                <a:spcPct val="140000"/>
              </a:lnSpc>
              <a:spcAft>
                <a:spcPts val="300"/>
              </a:spcAft>
              <a:buClrTx/>
              <a:buSzTx/>
              <a:buFontTx/>
              <a:buNone/>
              <a:tabLst>
                <a:tab pos="444500" algn="l"/>
              </a:tabLst>
            </a:pPr>
            <a:r>
              <a:rPr lang="ja-JP" altLang="en-US" sz="1400" b="1" dirty="0">
                <a:latin typeface="BIZ UDPゴシック" panose="020B0400000000000000" pitchFamily="50" charset="-128"/>
                <a:ea typeface="BIZ UDPゴシック" panose="020B0400000000000000" pitchFamily="50" charset="-128"/>
                <a:cs typeface="Times New Roman" panose="02020603050405020304" pitchFamily="18" charset="0"/>
              </a:rPr>
              <a:t>・　以下の条件を満たすこと</a:t>
            </a:r>
            <a:endParaRPr lang="en-US" altLang="ja-JP" sz="14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266700" algn="l" defTabSz="812800" rtl="0" eaLnBrk="0" fontAlgn="base" latinLnBrk="0" hangingPunct="0">
              <a:lnSpc>
                <a:spcPct val="140000"/>
              </a:lnSpc>
              <a:spcAft>
                <a:spcPts val="300"/>
              </a:spcAft>
              <a:buClrTx/>
              <a:buSzTx/>
              <a:buFontTx/>
              <a:buNone/>
              <a:tabLst>
                <a:tab pos="444500" algn="l"/>
              </a:tabLst>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個人、株式会社等の営利団体ではない</a:t>
            </a:r>
          </a:p>
          <a:p>
            <a:pPr marL="539750" indent="-266700" defTabSz="812800" eaLnBrk="0" fontAlgn="base" hangingPunct="0">
              <a:lnSpc>
                <a:spcPct val="140000"/>
              </a:lnSpc>
              <a:spcAft>
                <a:spcPts val="300"/>
              </a:spcAft>
              <a:tabLst>
                <a:tab pos="444500" algn="l"/>
              </a:tabLst>
            </a:pP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政治、宗教に関する活動を行っていない</a:t>
            </a: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266700" algn="l" defTabSz="812800" rtl="0" eaLnBrk="0" fontAlgn="base" latinLnBrk="0" hangingPunct="0">
              <a:lnSpc>
                <a:spcPct val="140000"/>
              </a:lnSpc>
              <a:spcAft>
                <a:spcPts val="300"/>
              </a:spcAft>
              <a:buClrTx/>
              <a:buSzTx/>
              <a:buFontTx/>
              <a:buNone/>
              <a:tabLst>
                <a:tab pos="444500" algn="l"/>
              </a:tabLst>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反社会的勢力に該当または反社会的勢力と関係を有していない</a:t>
            </a:r>
          </a:p>
          <a:p>
            <a:pPr marL="539750" marR="0" lvl="0" indent="-266700" algn="l" defTabSz="812800" rtl="0" eaLnBrk="0" fontAlgn="base" latinLnBrk="0" hangingPunct="0">
              <a:lnSpc>
                <a:spcPct val="140000"/>
              </a:lnSpc>
              <a:spcAft>
                <a:spcPts val="300"/>
              </a:spcAft>
              <a:buClrTx/>
              <a:buSzTx/>
              <a:buFontTx/>
              <a:buNone/>
              <a:tabLst>
                <a:tab pos="444500" algn="l"/>
              </a:tabLst>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公序良俗に反するなど著しく不誠実な行為を行っていない</a:t>
            </a: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79388" marR="0" lvl="0" indent="-179388" algn="l" defTabSz="812800" rtl="0" eaLnBrk="0" fontAlgn="base" latinLnBrk="0" hangingPunct="0">
              <a:lnSpc>
                <a:spcPct val="140000"/>
              </a:lnSpc>
              <a:spcBef>
                <a:spcPts val="600"/>
              </a:spcBef>
              <a:spcAft>
                <a:spcPts val="300"/>
              </a:spcAft>
              <a:buClrTx/>
              <a:buSzTx/>
              <a:buFont typeface="Arial" panose="020B0604020202020204" pitchFamily="34" charset="0"/>
              <a:buChar char="•"/>
              <a:tabLst>
                <a:tab pos="444500" algn="l"/>
              </a:tabLst>
            </a:pP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メールの受送信ができること</a:t>
            </a:r>
            <a:endParaRPr kumimoji="0" lang="en-US"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defTabSz="812800" eaLnBrk="0" fontAlgn="base" hangingPunct="0">
              <a:lnSpc>
                <a:spcPct val="140000"/>
              </a:lnSpc>
              <a:spcAft>
                <a:spcPts val="300"/>
              </a:spcAft>
              <a:tabLst>
                <a:tab pos="444500" algn="l"/>
              </a:tabLst>
            </a:pP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連絡はすべてメールでの案内になります。郵送・</a:t>
            </a:r>
            <a:r>
              <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FAX</a:t>
            </a: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等での連絡の代替は行っていません。</a:t>
            </a: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タイトル 1">
            <a:extLst>
              <a:ext uri="{FF2B5EF4-FFF2-40B4-BE49-F238E27FC236}">
                <a16:creationId xmlns:a16="http://schemas.microsoft.com/office/drawing/2014/main" id="{650B46C8-78DB-2BAE-6905-43701C47197C}"/>
              </a:ext>
            </a:extLst>
          </p:cNvPr>
          <p:cNvSpPr txBox="1">
            <a:spLocks/>
          </p:cNvSpPr>
          <p:nvPr/>
        </p:nvSpPr>
        <p:spPr>
          <a:xfrm>
            <a:off x="514350" y="4771120"/>
            <a:ext cx="7886700" cy="457205"/>
          </a:xfrm>
          <a:prstGeom prst="rect">
            <a:avLst/>
          </a:prstGeom>
        </p:spPr>
        <p:txBody>
          <a:bodyPr>
            <a:normAutofit/>
          </a:bodyPr>
          <a:lstStyle>
            <a:lvl1pPr algn="l" defTabSz="914400" rtl="0" eaLnBrk="1" latinLnBrk="0" hangingPunct="1">
              <a:lnSpc>
                <a:spcPct val="100000"/>
              </a:lnSpc>
              <a:spcBef>
                <a:spcPct val="0"/>
              </a:spcBef>
              <a:buNone/>
              <a:defRPr sz="4400" kern="1200" spc="50">
                <a:solidFill>
                  <a:schemeClr val="tx1"/>
                </a:solidFill>
                <a:latin typeface="+mj-lt"/>
                <a:ea typeface="+mj-ea"/>
                <a:cs typeface="+mj-cs"/>
              </a:defRPr>
            </a:lvl1pPr>
          </a:lstStyle>
          <a:p>
            <a:r>
              <a:rPr lang="ja-JP" altLang="en-US" sz="1600" b="1" dirty="0">
                <a:solidFill>
                  <a:srgbClr val="C00000"/>
                </a:solidFill>
                <a:latin typeface="BIZ UDPゴシック" panose="020B0400000000000000" pitchFamily="50" charset="-128"/>
                <a:ea typeface="BIZ UDPゴシック" panose="020B0400000000000000" pitchFamily="50" charset="-128"/>
              </a:rPr>
              <a:t>◆　賛同団体の登録方法</a:t>
            </a:r>
            <a:endParaRPr kumimoji="1" lang="ja-JP" altLang="en-US" sz="1600" b="1" dirty="0">
              <a:solidFill>
                <a:srgbClr val="C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B3A8350-D957-7E53-5ABC-A47230E0FB80}"/>
              </a:ext>
            </a:extLst>
          </p:cNvPr>
          <p:cNvSpPr txBox="1"/>
          <p:nvPr/>
        </p:nvSpPr>
        <p:spPr>
          <a:xfrm>
            <a:off x="628650" y="5228325"/>
            <a:ext cx="8156132" cy="646011"/>
          </a:xfrm>
          <a:prstGeom prst="rect">
            <a:avLst/>
          </a:prstGeom>
          <a:noFill/>
        </p:spPr>
        <p:txBody>
          <a:bodyPr wrap="square">
            <a:spAutoFit/>
          </a:bodyPr>
          <a:lstStyle/>
          <a:p>
            <a:pPr marR="0" lvl="0" defTabSz="812800" rtl="0" eaLnBrk="0" fontAlgn="base" latinLnBrk="0" hangingPunct="0">
              <a:lnSpc>
                <a:spcPct val="140000"/>
              </a:lnSpc>
              <a:buClrTx/>
              <a:buSzTx/>
              <a:buFontTx/>
              <a:buNone/>
              <a:tabLst>
                <a:tab pos="444500" algn="l"/>
              </a:tabLst>
            </a:pP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「賛同団体申込書」に必要事項をご記入の上、プロジェクト事務局までメールにてお送りください。申込書は、</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hlinkClick r:id="rId2"/>
              </a:rPr>
              <a:t>こちら</a:t>
            </a:r>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よりダウンロードできます。</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ご不明な点等がありましたら、お気軽にお問合せください。</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4EFB63B0-6A6F-5353-2AB6-3B21B8778DC9}"/>
              </a:ext>
            </a:extLst>
          </p:cNvPr>
          <p:cNvSpPr txBox="1"/>
          <p:nvPr/>
        </p:nvSpPr>
        <p:spPr>
          <a:xfrm>
            <a:off x="751601" y="6133611"/>
            <a:ext cx="7910230" cy="338554"/>
          </a:xfrm>
          <a:prstGeom prst="rect">
            <a:avLst/>
          </a:prstGeom>
          <a:noFill/>
        </p:spPr>
        <p:txBody>
          <a:bodyPr wrap="square" rtlCol="0">
            <a:spAutoFit/>
          </a:bodyPr>
          <a:lstStyle/>
          <a:p>
            <a:r>
              <a:rPr kumimoji="1" lang="ja-JP" altLang="en-US" sz="1600" b="1" dirty="0">
                <a:solidFill>
                  <a:srgbClr val="2F5597"/>
                </a:solidFill>
                <a:latin typeface="BIZ UDゴシック" panose="020B0400000000000000" pitchFamily="49" charset="-128"/>
                <a:ea typeface="BIZ UDゴシック" panose="020B0400000000000000" pitchFamily="49" charset="-128"/>
              </a:rPr>
              <a:t>●　申込書送付先　▶</a:t>
            </a:r>
            <a:r>
              <a:rPr kumimoji="1" lang="ja-JP" altLang="en-US" sz="1600" b="1" dirty="0">
                <a:latin typeface="BIZ UDゴシック" panose="020B0400000000000000" pitchFamily="49" charset="-128"/>
                <a:ea typeface="BIZ UDゴシック" panose="020B0400000000000000" pitchFamily="49" charset="-128"/>
              </a:rPr>
              <a:t> </a:t>
            </a:r>
            <a:r>
              <a:rPr kumimoji="1" lang="en-US" altLang="ja-JP" sz="1600" b="1" dirty="0">
                <a:latin typeface="BIZ UDゴシック" panose="020B0400000000000000" pitchFamily="49" charset="-128"/>
                <a:ea typeface="BIZ UDゴシック" panose="020B0400000000000000" pitchFamily="49" charset="-128"/>
              </a:rPr>
              <a:t>with Heart</a:t>
            </a:r>
            <a:r>
              <a:rPr kumimoji="1" lang="ja-JP" altLang="en-US" sz="1600" b="1" dirty="0">
                <a:latin typeface="BIZ UDゴシック" panose="020B0400000000000000" pitchFamily="49" charset="-128"/>
                <a:ea typeface="BIZ UDゴシック" panose="020B0400000000000000" pitchFamily="49" charset="-128"/>
              </a:rPr>
              <a:t>プロジェクト事務局：</a:t>
            </a:r>
            <a:r>
              <a:rPr kumimoji="1" lang="en-US" altLang="ja-JP" sz="1600" b="1" dirty="0">
                <a:latin typeface="BIZ UDゴシック" panose="020B0400000000000000" pitchFamily="49" charset="-128"/>
                <a:ea typeface="BIZ UDゴシック" panose="020B0400000000000000" pitchFamily="49" charset="-128"/>
                <a:hlinkClick r:id="rId3"/>
              </a:rPr>
              <a:t>withheart@ppecc.jp</a:t>
            </a:r>
            <a:r>
              <a:rPr kumimoji="1" lang="ja-JP" altLang="en-US" sz="1600" b="1" dirty="0">
                <a:latin typeface="BIZ UDゴシック" panose="020B0400000000000000" pitchFamily="49" charset="-128"/>
                <a:ea typeface="BIZ UDゴシック" panose="020B0400000000000000" pitchFamily="49" charset="-128"/>
              </a:rPr>
              <a:t>　</a:t>
            </a:r>
          </a:p>
        </p:txBody>
      </p:sp>
      <p:sp>
        <p:nvSpPr>
          <p:cNvPr id="13" name="四角形: 角を丸くする 12">
            <a:extLst>
              <a:ext uri="{FF2B5EF4-FFF2-40B4-BE49-F238E27FC236}">
                <a16:creationId xmlns:a16="http://schemas.microsoft.com/office/drawing/2014/main" id="{BF92E4D8-D347-34D7-2DA6-2FFBA5432237}"/>
              </a:ext>
            </a:extLst>
          </p:cNvPr>
          <p:cNvSpPr/>
          <p:nvPr/>
        </p:nvSpPr>
        <p:spPr>
          <a:xfrm>
            <a:off x="514350" y="6016335"/>
            <a:ext cx="8001000" cy="646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1">
            <a:extLst>
              <a:ext uri="{FF2B5EF4-FFF2-40B4-BE49-F238E27FC236}">
                <a16:creationId xmlns:a16="http://schemas.microsoft.com/office/drawing/2014/main" id="{849BB6CF-F3DA-85B7-E5F8-3AB038D5EA52}"/>
              </a:ext>
            </a:extLst>
          </p:cNvPr>
          <p:cNvSpPr txBox="1">
            <a:spLocks/>
          </p:cNvSpPr>
          <p:nvPr/>
        </p:nvSpPr>
        <p:spPr>
          <a:xfrm>
            <a:off x="7079044" y="6618771"/>
            <a:ext cx="2057400" cy="25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82AB8D17-7E21-4899-8959-82F1BA5DE154}" type="slidenum">
              <a:rPr kumimoji="1" lang="ja-JP" altLang="en-US" sz="900" smtClean="0">
                <a:solidFill>
                  <a:prstClr val="black">
                    <a:lumMod val="50000"/>
                    <a:lumOff val="50000"/>
                  </a:prstClr>
                </a:solidFill>
                <a:latin typeface="BIZ UDPゴシック" panose="020B0400000000000000" pitchFamily="50" charset="-128"/>
                <a:ea typeface="BIZ UDPゴシック" panose="020B0400000000000000" pitchFamily="50" charset="-128"/>
              </a:rPr>
              <a:pPr algn="r">
                <a:defRPr/>
              </a:pPr>
              <a:t>4</a:t>
            </a:fld>
            <a:endParaRPr kumimoji="1" lang="ja-JP" altLang="en-US" sz="900" dirty="0">
              <a:solidFill>
                <a:prstClr val="black">
                  <a:lumMod val="50000"/>
                  <a:lumOff val="50000"/>
                </a:prst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062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1892C14-8EC5-4173-9E4D-FD3E1B51C89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tretch>
            <a:fillRect/>
          </a:stretch>
        </p:blipFill>
        <p:spPr bwMode="auto">
          <a:xfrm>
            <a:off x="1742744" y="739787"/>
            <a:ext cx="5658512" cy="522000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スライド番号プレースホルダー 1">
            <a:extLst>
              <a:ext uri="{FF2B5EF4-FFF2-40B4-BE49-F238E27FC236}">
                <a16:creationId xmlns:a16="http://schemas.microsoft.com/office/drawing/2014/main" id="{12A30610-177D-623E-2360-E46754B5611F}"/>
              </a:ext>
            </a:extLst>
          </p:cNvPr>
          <p:cNvSpPr>
            <a:spLocks noGrp="1"/>
          </p:cNvSpPr>
          <p:nvPr>
            <p:ph type="sldNum" sz="quarter" idx="4294967295"/>
          </p:nvPr>
        </p:nvSpPr>
        <p:spPr>
          <a:xfrm>
            <a:off x="7086600" y="6610350"/>
            <a:ext cx="2057400" cy="2508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3DECD3C-565B-1F7F-8E3D-FB848F94E499}"/>
              </a:ext>
            </a:extLst>
          </p:cNvPr>
          <p:cNvSpPr txBox="1"/>
          <p:nvPr/>
        </p:nvSpPr>
        <p:spPr>
          <a:xfrm>
            <a:off x="1412055" y="2960159"/>
            <a:ext cx="6319889" cy="720262"/>
          </a:xfrm>
          <a:prstGeom prst="rect">
            <a:avLst/>
          </a:prstGeom>
          <a:solidFill>
            <a:schemeClr val="bg1"/>
          </a:solidFill>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プロジェクト</a:t>
            </a:r>
            <a:r>
              <a:rPr kumimoji="0" lang="ja-JP" altLang="en-US"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詳細</a:t>
            </a:r>
            <a:endParaRPr kumimoji="0" lang="en-US" altLang="ja-JP" sz="4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7" name="図 6" descr="テキスト&#10;&#10;自動的に生成された説明">
            <a:extLst>
              <a:ext uri="{FF2B5EF4-FFF2-40B4-BE49-F238E27FC236}">
                <a16:creationId xmlns:a16="http://schemas.microsoft.com/office/drawing/2014/main" id="{F82B726F-A704-C095-DD49-6A982B8CFB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9478" y="1039034"/>
            <a:ext cx="5781778" cy="2310753"/>
          </a:xfrm>
          <a:prstGeom prst="rect">
            <a:avLst/>
          </a:prstGeom>
        </p:spPr>
      </p:pic>
    </p:spTree>
    <p:extLst>
      <p:ext uri="{BB962C8B-B14F-4D97-AF65-F5344CB8AC3E}">
        <p14:creationId xmlns:p14="http://schemas.microsoft.com/office/powerpoint/2010/main" val="428087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6630852B-B8E9-4A1D-B2A2-542B71FA058D}"/>
              </a:ext>
            </a:extLst>
          </p:cNvPr>
          <p:cNvSpPr txBox="1"/>
          <p:nvPr/>
        </p:nvSpPr>
        <p:spPr>
          <a:xfrm>
            <a:off x="763974" y="1317813"/>
            <a:ext cx="7937686" cy="3619132"/>
          </a:xfrm>
          <a:prstGeom prst="rect">
            <a:avLst/>
          </a:prstGeom>
          <a:noFill/>
        </p:spPr>
        <p:txBody>
          <a:bodyPr wrap="square" rtlCol="0">
            <a:spAutoFit/>
          </a:bodyPr>
          <a:lstStyle/>
          <a:p>
            <a:pPr marL="342900" lvl="0" indent="-342900">
              <a:lnSpc>
                <a:spcPct val="140000"/>
              </a:lnSpc>
              <a:buFont typeface="Arial" pitchFamily="34" charset="0"/>
              <a:buChar char="•"/>
              <a:defRPr/>
            </a:pPr>
            <a:r>
              <a:rPr kumimoji="1" lang="en-US" altLang="ja-JP" sz="2000" b="1" dirty="0">
                <a:solidFill>
                  <a:prstClr val="black"/>
                </a:solidFill>
                <a:latin typeface="BIZ UDPゴシック" pitchFamily="50" charset="-128"/>
                <a:ea typeface="BIZ UDPゴシック" pitchFamily="50" charset="-128"/>
              </a:rPr>
              <a:t>with Heart </a:t>
            </a:r>
            <a:r>
              <a:rPr kumimoji="1" lang="ja-JP" altLang="en-US" sz="2000" b="1" dirty="0">
                <a:solidFill>
                  <a:prstClr val="black"/>
                </a:solidFill>
                <a:latin typeface="BIZ UDPゴシック" pitchFamily="50" charset="-128"/>
                <a:ea typeface="BIZ UDPゴシック" pitchFamily="50" charset="-128"/>
              </a:rPr>
              <a:t>プロジェクトとは</a:t>
            </a:r>
            <a:endParaRPr kumimoji="1" lang="en-US" altLang="ja-JP" b="1" dirty="0">
              <a:solidFill>
                <a:prstClr val="black"/>
              </a:solidFill>
              <a:latin typeface="BIZ UDPゴシック" pitchFamily="50" charset="-128"/>
              <a:ea typeface="BIZ UDPゴシック" pitchFamily="50" charset="-128"/>
            </a:endParaRPr>
          </a:p>
          <a:p>
            <a:pPr marL="800100" lvl="1" indent="-342900">
              <a:lnSpc>
                <a:spcPct val="140000"/>
              </a:lnSpc>
              <a:buFont typeface="Arial" pitchFamily="34" charset="0"/>
              <a:buChar char="•"/>
              <a:defRPr/>
            </a:pPr>
            <a:r>
              <a:rPr kumimoji="1" lang="ja-JP" altLang="en-US" sz="1400" dirty="0">
                <a:solidFill>
                  <a:prstClr val="black"/>
                </a:solidFill>
                <a:latin typeface="BIZ UDPゴシック" pitchFamily="50" charset="-128"/>
                <a:ea typeface="BIZ UDPゴシック" pitchFamily="50" charset="-128"/>
              </a:rPr>
              <a:t>プロジェクトの背景</a:t>
            </a:r>
            <a:endParaRPr kumimoji="1" lang="en-US" altLang="ja-JP" sz="1400" dirty="0">
              <a:solidFill>
                <a:prstClr val="black"/>
              </a:solidFill>
              <a:latin typeface="BIZ UDPゴシック" pitchFamily="50" charset="-128"/>
              <a:ea typeface="BIZ UDPゴシック" pitchFamily="50" charset="-128"/>
            </a:endParaRPr>
          </a:p>
          <a:p>
            <a:pPr marL="800100" lvl="1" indent="-342900">
              <a:lnSpc>
                <a:spcPct val="140000"/>
              </a:lnSpc>
              <a:buFont typeface="Arial" pitchFamily="34" charset="0"/>
              <a:buChar char="•"/>
              <a:defRPr/>
            </a:pPr>
            <a:r>
              <a:rPr kumimoji="1" lang="ja-JP" altLang="en-US" sz="1400" dirty="0">
                <a:solidFill>
                  <a:prstClr val="black"/>
                </a:solidFill>
                <a:latin typeface="BIZ UDPゴシック" pitchFamily="50" charset="-128"/>
                <a:ea typeface="BIZ UDPゴシック" pitchFamily="50" charset="-128"/>
              </a:rPr>
              <a:t>プロジェクトが目指すもの</a:t>
            </a:r>
            <a:endParaRPr kumimoji="1" lang="en-US" altLang="ja-JP" sz="1400" dirty="0">
              <a:solidFill>
                <a:prstClr val="black"/>
              </a:solidFill>
              <a:latin typeface="BIZ UDPゴシック" pitchFamily="50" charset="-128"/>
              <a:ea typeface="BIZ UDPゴシック" pitchFamily="50" charset="-128"/>
            </a:endParaRPr>
          </a:p>
          <a:p>
            <a:pPr marL="800100" lvl="1" indent="-342900">
              <a:lnSpc>
                <a:spcPct val="140000"/>
              </a:lnSpc>
              <a:buFont typeface="Arial" pitchFamily="34" charset="0"/>
              <a:buChar char="•"/>
              <a:defRPr/>
            </a:pPr>
            <a:r>
              <a:rPr kumimoji="1" lang="ja-JP" altLang="en-US" sz="1400" dirty="0">
                <a:solidFill>
                  <a:prstClr val="black"/>
                </a:solidFill>
                <a:latin typeface="BIZ UDPゴシック" pitchFamily="50" charset="-128"/>
                <a:ea typeface="BIZ UDPゴシック" pitchFamily="50" charset="-128"/>
              </a:rPr>
              <a:t>プロジェクトテーマの軌跡</a:t>
            </a:r>
            <a:endParaRPr kumimoji="1" lang="en-US" altLang="ja-JP" sz="1400" dirty="0">
              <a:solidFill>
                <a:prstClr val="black"/>
              </a:solidFill>
              <a:latin typeface="BIZ UDPゴシック" pitchFamily="50" charset="-128"/>
              <a:ea typeface="BIZ UDPゴシック" pitchFamily="50" charset="-128"/>
            </a:endParaRPr>
          </a:p>
          <a:p>
            <a:pPr marL="800100" lvl="1" indent="-342900">
              <a:lnSpc>
                <a:spcPct val="140000"/>
              </a:lnSpc>
              <a:buFont typeface="Arial" pitchFamily="34" charset="0"/>
              <a:buChar char="•"/>
              <a:defRPr/>
            </a:pPr>
            <a:endParaRPr kumimoji="1" lang="en-US" altLang="ja-JP" sz="400" dirty="0">
              <a:solidFill>
                <a:prstClr val="black"/>
              </a:solidFill>
              <a:latin typeface="BIZ UDPゴシック" pitchFamily="50" charset="-128"/>
              <a:ea typeface="BIZ UDPゴシック" pitchFamily="50" charset="-128"/>
            </a:endParaRPr>
          </a:p>
          <a:p>
            <a:pPr marL="342900" indent="-342900">
              <a:lnSpc>
                <a:spcPct val="140000"/>
              </a:lnSpc>
              <a:buFont typeface="Arial" pitchFamily="34" charset="0"/>
              <a:buChar char="•"/>
              <a:defRPr/>
            </a:pPr>
            <a:r>
              <a:rPr kumimoji="1" lang="en-US" altLang="ja-JP" sz="2000" b="1" dirty="0">
                <a:solidFill>
                  <a:prstClr val="black"/>
                </a:solidFill>
                <a:latin typeface="BIZ UDPゴシック" pitchFamily="50" charset="-128"/>
                <a:ea typeface="BIZ UDPゴシック" pitchFamily="50" charset="-128"/>
              </a:rPr>
              <a:t>with Heart </a:t>
            </a:r>
            <a:r>
              <a:rPr kumimoji="1" lang="ja-JP" altLang="en-US" sz="2000" b="1" dirty="0">
                <a:solidFill>
                  <a:prstClr val="black"/>
                </a:solidFill>
                <a:latin typeface="BIZ UDPゴシック" pitchFamily="50" charset="-128"/>
                <a:ea typeface="BIZ UDPゴシック" pitchFamily="50" charset="-128"/>
              </a:rPr>
              <a:t>プロジェクト </a:t>
            </a:r>
            <a:r>
              <a:rPr kumimoji="1" lang="en-US" altLang="ja-JP" sz="2000" b="1" dirty="0">
                <a:solidFill>
                  <a:prstClr val="black"/>
                </a:solidFill>
                <a:latin typeface="BIZ UDPゴシック" pitchFamily="50" charset="-128"/>
                <a:ea typeface="BIZ UDPゴシック" pitchFamily="50" charset="-128"/>
              </a:rPr>
              <a:t>2025</a:t>
            </a:r>
            <a:r>
              <a:rPr kumimoji="1" lang="ja-JP" altLang="en-US" sz="2000" b="1" dirty="0">
                <a:solidFill>
                  <a:prstClr val="black"/>
                </a:solidFill>
                <a:latin typeface="BIZ UDPゴシック" pitchFamily="50" charset="-128"/>
                <a:ea typeface="BIZ UDPゴシック" pitchFamily="50" charset="-128"/>
              </a:rPr>
              <a:t> 活動計画</a:t>
            </a:r>
            <a:endParaRPr kumimoji="1" lang="en-US" altLang="ja-JP" sz="2000" b="1" dirty="0">
              <a:solidFill>
                <a:prstClr val="black"/>
              </a:solidFill>
              <a:latin typeface="BIZ UDPゴシック" pitchFamily="50" charset="-128"/>
              <a:ea typeface="BIZ UDPゴシック" pitchFamily="50" charset="-128"/>
            </a:endParaRPr>
          </a:p>
          <a:p>
            <a:pPr marL="800100" lvl="1" indent="-342900">
              <a:lnSpc>
                <a:spcPct val="140000"/>
              </a:lnSpc>
              <a:buFont typeface="Arial" pitchFamily="34" charset="0"/>
              <a:buChar char="•"/>
              <a:defRPr/>
            </a:pPr>
            <a:r>
              <a:rPr kumimoji="1" lang="en-US" altLang="ja-JP" sz="1400" dirty="0">
                <a:solidFill>
                  <a:prstClr val="black"/>
                </a:solidFill>
                <a:latin typeface="BIZ UDPゴシック" pitchFamily="50" charset="-128"/>
                <a:ea typeface="BIZ UDPゴシック" pitchFamily="50" charset="-128"/>
              </a:rPr>
              <a:t>2025</a:t>
            </a:r>
            <a:r>
              <a:rPr kumimoji="1" lang="ja-JP" altLang="en-US" sz="1400" dirty="0">
                <a:solidFill>
                  <a:prstClr val="black"/>
                </a:solidFill>
                <a:latin typeface="BIZ UDPゴシック" pitchFamily="50" charset="-128"/>
                <a:ea typeface="BIZ UDPゴシック" pitchFamily="50" charset="-128"/>
              </a:rPr>
              <a:t>年のプロジェクトテーマ</a:t>
            </a:r>
            <a:endParaRPr kumimoji="1" lang="en-US" altLang="ja-JP" sz="1400" dirty="0">
              <a:solidFill>
                <a:prstClr val="black"/>
              </a:solidFill>
              <a:latin typeface="BIZ UDPゴシック" pitchFamily="50" charset="-128"/>
              <a:ea typeface="BIZ UDPゴシック" pitchFamily="50" charset="-128"/>
            </a:endParaRPr>
          </a:p>
          <a:p>
            <a:pPr marL="800100" lvl="1" indent="-342900">
              <a:lnSpc>
                <a:spcPct val="140000"/>
              </a:lnSpc>
              <a:buFont typeface="Arial" pitchFamily="34" charset="0"/>
              <a:buChar char="•"/>
              <a:defRPr/>
            </a:pPr>
            <a:r>
              <a:rPr kumimoji="1" lang="en-US" altLang="ja-JP" sz="1400" dirty="0">
                <a:solidFill>
                  <a:prstClr val="black"/>
                </a:solidFill>
                <a:latin typeface="BIZ UDPゴシック" pitchFamily="50" charset="-128"/>
                <a:ea typeface="BIZ UDPゴシック" pitchFamily="50" charset="-128"/>
              </a:rPr>
              <a:t>2025</a:t>
            </a:r>
            <a:r>
              <a:rPr kumimoji="1" lang="ja-JP" altLang="en-US" sz="1400" dirty="0">
                <a:solidFill>
                  <a:prstClr val="black"/>
                </a:solidFill>
                <a:latin typeface="BIZ UDPゴシック" pitchFamily="50" charset="-128"/>
                <a:ea typeface="BIZ UDPゴシック" pitchFamily="50" charset="-128"/>
              </a:rPr>
              <a:t>年の活動計画サマリー</a:t>
            </a:r>
            <a:endParaRPr kumimoji="1" lang="en-US" altLang="ja-JP" sz="1400" dirty="0">
              <a:solidFill>
                <a:prstClr val="black"/>
              </a:solidFill>
              <a:latin typeface="BIZ UDPゴシック" pitchFamily="50" charset="-128"/>
              <a:ea typeface="BIZ UDPゴシック" pitchFamily="50" charset="-128"/>
            </a:endParaRPr>
          </a:p>
          <a:p>
            <a:pPr lvl="1">
              <a:lnSpc>
                <a:spcPct val="140000"/>
              </a:lnSpc>
              <a:defRPr/>
            </a:pPr>
            <a:endParaRPr kumimoji="1" lang="en-US" altLang="ja-JP" sz="400" dirty="0">
              <a:solidFill>
                <a:prstClr val="black"/>
              </a:solidFill>
              <a:latin typeface="BIZ UDPゴシック" pitchFamily="50" charset="-128"/>
              <a:ea typeface="BIZ UDPゴシック" pitchFamily="50" charset="-128"/>
            </a:endParaRPr>
          </a:p>
          <a:p>
            <a:pPr marL="342900" indent="-342900">
              <a:lnSpc>
                <a:spcPct val="140000"/>
              </a:lnSpc>
              <a:buFont typeface="Arial" pitchFamily="34" charset="0"/>
              <a:buChar char="•"/>
              <a:defRPr/>
            </a:pPr>
            <a:r>
              <a:rPr kumimoji="1" lang="en-US" altLang="ja-JP" sz="2000" b="1" dirty="0">
                <a:solidFill>
                  <a:prstClr val="black"/>
                </a:solidFill>
                <a:latin typeface="BIZ UDPゴシック" pitchFamily="50" charset="-128"/>
                <a:ea typeface="BIZ UDPゴシック" pitchFamily="50" charset="-128"/>
              </a:rPr>
              <a:t>with Heart </a:t>
            </a:r>
            <a:r>
              <a:rPr kumimoji="1" lang="ja-JP" altLang="en-US" sz="2000" b="1" dirty="0">
                <a:solidFill>
                  <a:prstClr val="black"/>
                </a:solidFill>
                <a:latin typeface="BIZ UDPゴシック" pitchFamily="50" charset="-128"/>
                <a:ea typeface="BIZ UDPゴシック" pitchFamily="50" charset="-128"/>
              </a:rPr>
              <a:t>プロジェクト </a:t>
            </a:r>
            <a:r>
              <a:rPr kumimoji="1" lang="en-US" altLang="ja-JP" sz="2000" b="1" dirty="0">
                <a:solidFill>
                  <a:prstClr val="black"/>
                </a:solidFill>
                <a:latin typeface="BIZ UDPゴシック" pitchFamily="50" charset="-128"/>
                <a:ea typeface="BIZ UDPゴシック" pitchFamily="50" charset="-128"/>
              </a:rPr>
              <a:t>2025</a:t>
            </a:r>
            <a:r>
              <a:rPr kumimoji="1" lang="ja-JP" altLang="en-US" sz="2000" b="1" dirty="0">
                <a:solidFill>
                  <a:prstClr val="black"/>
                </a:solidFill>
                <a:latin typeface="BIZ UDPゴシック" pitchFamily="50" charset="-128"/>
                <a:ea typeface="BIZ UDPゴシック" pitchFamily="50" charset="-128"/>
              </a:rPr>
              <a:t> 実施概要</a:t>
            </a:r>
            <a:endParaRPr kumimoji="1" lang="en-US" altLang="ja-JP" sz="2000" b="1" dirty="0">
              <a:solidFill>
                <a:prstClr val="black"/>
              </a:solidFill>
              <a:latin typeface="BIZ UDPゴシック" pitchFamily="50" charset="-128"/>
              <a:ea typeface="BIZ UDPゴシック" pitchFamily="50" charset="-128"/>
            </a:endParaRPr>
          </a:p>
          <a:p>
            <a:pPr marL="800100" lvl="1" indent="-342900">
              <a:lnSpc>
                <a:spcPct val="140000"/>
              </a:lnSpc>
              <a:buFont typeface="Arial" pitchFamily="34" charset="0"/>
              <a:buChar char="•"/>
              <a:defRPr/>
            </a:pPr>
            <a:r>
              <a:rPr kumimoji="1" lang="ja-JP" altLang="en-US" sz="1400" dirty="0">
                <a:solidFill>
                  <a:prstClr val="black"/>
                </a:solidFill>
                <a:latin typeface="BIZ UDPゴシック" pitchFamily="50" charset="-128"/>
                <a:ea typeface="BIZ UDPゴシック" pitchFamily="50" charset="-128"/>
              </a:rPr>
              <a:t>参加者・団体</a:t>
            </a:r>
            <a:endParaRPr kumimoji="1" lang="en-US" altLang="ja-JP" sz="1400" dirty="0">
              <a:solidFill>
                <a:prstClr val="black"/>
              </a:solidFill>
              <a:latin typeface="BIZ UDPゴシック" pitchFamily="50" charset="-128"/>
              <a:ea typeface="BIZ UDPゴシック" pitchFamily="50" charset="-128"/>
            </a:endParaRPr>
          </a:p>
          <a:p>
            <a:pPr marL="800100" lvl="1" indent="-342900">
              <a:lnSpc>
                <a:spcPct val="140000"/>
              </a:lnSpc>
              <a:buFont typeface="Arial" pitchFamily="34" charset="0"/>
              <a:buChar char="•"/>
              <a:defRPr/>
            </a:pPr>
            <a:r>
              <a:rPr kumimoji="1" lang="ja-JP" altLang="en-US" sz="1400" dirty="0">
                <a:solidFill>
                  <a:prstClr val="black"/>
                </a:solidFill>
                <a:latin typeface="BIZ UDPゴシック" pitchFamily="50" charset="-128"/>
                <a:ea typeface="BIZ UDPゴシック" pitchFamily="50" charset="-128"/>
              </a:rPr>
              <a:t>スケジュール</a:t>
            </a:r>
            <a:endParaRPr kumimoji="1" lang="en-US" altLang="ja-JP" sz="1400" dirty="0">
              <a:solidFill>
                <a:prstClr val="black"/>
              </a:solidFill>
              <a:latin typeface="BIZ UDPゴシック" pitchFamily="50" charset="-128"/>
              <a:ea typeface="BIZ UDPゴシック" pitchFamily="50" charset="-128"/>
            </a:endParaRPr>
          </a:p>
        </p:txBody>
      </p:sp>
      <p:sp>
        <p:nvSpPr>
          <p:cNvPr id="13" name="タイトル 2">
            <a:extLst>
              <a:ext uri="{FF2B5EF4-FFF2-40B4-BE49-F238E27FC236}">
                <a16:creationId xmlns:a16="http://schemas.microsoft.com/office/drawing/2014/main" id="{CA264535-72AD-4475-864D-ECF7D83DE711}"/>
              </a:ext>
            </a:extLst>
          </p:cNvPr>
          <p:cNvSpPr>
            <a:spLocks noGrp="1"/>
          </p:cNvSpPr>
          <p:nvPr>
            <p:ph type="title"/>
          </p:nvPr>
        </p:nvSpPr>
        <p:spPr>
          <a:xfrm>
            <a:off x="480020" y="267418"/>
            <a:ext cx="7886700" cy="457205"/>
          </a:xfrm>
        </p:spPr>
        <p:txBody>
          <a:bodyPr>
            <a:normAutofit fontScale="90000"/>
          </a:bodyPr>
          <a:lstStyle/>
          <a:p>
            <a:r>
              <a:rPr lang="ja-JP" altLang="en-US" b="1" dirty="0">
                <a:latin typeface="BIZ UDPゴシック" panose="020B0400000000000000" pitchFamily="50" charset="-128"/>
                <a:ea typeface="BIZ UDPゴシック" panose="020B0400000000000000" pitchFamily="50" charset="-128"/>
              </a:rPr>
              <a:t>目次</a:t>
            </a:r>
          </a:p>
        </p:txBody>
      </p:sp>
      <p:sp>
        <p:nvSpPr>
          <p:cNvPr id="2" name="スライド番号プレースホルダー 1">
            <a:extLst>
              <a:ext uri="{FF2B5EF4-FFF2-40B4-BE49-F238E27FC236}">
                <a16:creationId xmlns:a16="http://schemas.microsoft.com/office/drawing/2014/main" id="{94201138-9E5F-9230-D80E-9E6024276CF3}"/>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4357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1892C14-8EC5-4173-9E4D-FD3E1B51C89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tretch>
            <a:fillRect/>
          </a:stretch>
        </p:blipFill>
        <p:spPr bwMode="auto">
          <a:xfrm>
            <a:off x="1742744" y="819000"/>
            <a:ext cx="5658512" cy="522000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スライド番号プレースホルダー 1">
            <a:extLst>
              <a:ext uri="{FF2B5EF4-FFF2-40B4-BE49-F238E27FC236}">
                <a16:creationId xmlns:a16="http://schemas.microsoft.com/office/drawing/2014/main" id="{12A30610-177D-623E-2360-E46754B5611F}"/>
              </a:ext>
            </a:extLst>
          </p:cNvPr>
          <p:cNvSpPr>
            <a:spLocks noGrp="1"/>
          </p:cNvSpPr>
          <p:nvPr>
            <p:ph type="sldNum" sz="quarter" idx="4294967295"/>
          </p:nvPr>
        </p:nvSpPr>
        <p:spPr>
          <a:xfrm>
            <a:off x="7086600" y="6610350"/>
            <a:ext cx="2057400" cy="2508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3DECD3C-565B-1F7F-8E3D-FB848F94E499}"/>
              </a:ext>
            </a:extLst>
          </p:cNvPr>
          <p:cNvSpPr txBox="1"/>
          <p:nvPr/>
        </p:nvSpPr>
        <p:spPr>
          <a:xfrm>
            <a:off x="972000" y="2712542"/>
            <a:ext cx="7200000" cy="900000"/>
          </a:xfrm>
          <a:prstGeom prst="rect">
            <a:avLst/>
          </a:prstGeom>
          <a:solidFill>
            <a:schemeClr val="bg1"/>
          </a:solidFill>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with Heart </a:t>
            </a:r>
            <a:r>
              <a:rPr kumimoji="0" lang="ja-JP" altLang="en-US"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プロジェクトとは</a:t>
            </a:r>
            <a:endParaRPr kumimoji="0" lang="en-US" altLang="ja-JP" sz="3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09911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二等辺三角形 27">
            <a:extLst>
              <a:ext uri="{FF2B5EF4-FFF2-40B4-BE49-F238E27FC236}">
                <a16:creationId xmlns:a16="http://schemas.microsoft.com/office/drawing/2014/main" id="{01E27318-AEF6-4088-B602-4F6DB4B229F6}"/>
              </a:ext>
            </a:extLst>
          </p:cNvPr>
          <p:cNvSpPr/>
          <p:nvPr/>
        </p:nvSpPr>
        <p:spPr>
          <a:xfrm rot="18448124">
            <a:off x="6959897" y="3069235"/>
            <a:ext cx="548627" cy="1265377"/>
          </a:xfrm>
          <a:prstGeom prs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9" name="二等辺三角形 8">
            <a:extLst>
              <a:ext uri="{FF2B5EF4-FFF2-40B4-BE49-F238E27FC236}">
                <a16:creationId xmlns:a16="http://schemas.microsoft.com/office/drawing/2014/main" id="{C7EB4E04-2BAB-4E2C-85AE-7425799A153D}"/>
              </a:ext>
            </a:extLst>
          </p:cNvPr>
          <p:cNvSpPr/>
          <p:nvPr/>
        </p:nvSpPr>
        <p:spPr>
          <a:xfrm rot="13872992">
            <a:off x="5174287" y="2117590"/>
            <a:ext cx="530580" cy="799512"/>
          </a:xfrm>
          <a:prstGeom prs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B017C14-F3AD-49B0-B1ED-1D522703A2E9}"/>
              </a:ext>
            </a:extLst>
          </p:cNvPr>
          <p:cNvSpPr txBox="1"/>
          <p:nvPr/>
        </p:nvSpPr>
        <p:spPr>
          <a:xfrm>
            <a:off x="495187" y="824934"/>
            <a:ext cx="8158533" cy="707886"/>
          </a:xfrm>
          <a:prstGeom prst="rect">
            <a:avLst/>
          </a:prstGeom>
          <a:noFill/>
          <a:ln w="12700">
            <a:solidFill>
              <a:schemeClr val="accent3">
                <a:lumMod val="60000"/>
                <a:lumOff val="40000"/>
              </a:schemeClr>
            </a:solidFill>
          </a:ln>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互いに話したいことがあるのに、</a:t>
            </a:r>
            <a:endParaRPr kumimoji="0" lang="en-US" altLang="ja-JP" sz="2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医療にかかわる人同士は、つながっていない状況</a:t>
            </a:r>
          </a:p>
        </p:txBody>
      </p:sp>
      <p:sp>
        <p:nvSpPr>
          <p:cNvPr id="11" name="二等辺三角形 10">
            <a:extLst>
              <a:ext uri="{FF2B5EF4-FFF2-40B4-BE49-F238E27FC236}">
                <a16:creationId xmlns:a16="http://schemas.microsoft.com/office/drawing/2014/main" id="{6BBCDC85-5B35-401B-8E0E-B12A7896B77D}"/>
              </a:ext>
            </a:extLst>
          </p:cNvPr>
          <p:cNvSpPr/>
          <p:nvPr/>
        </p:nvSpPr>
        <p:spPr>
          <a:xfrm>
            <a:off x="2679700" y="3113336"/>
            <a:ext cx="3720652" cy="367229"/>
          </a:xfrm>
          <a:prstGeom prst="triangle">
            <a:avLst>
              <a:gd name="adj" fmla="val 50435"/>
            </a:avLst>
          </a:prstGeom>
          <a:noFill/>
          <a:ln w="254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タイトル 2">
            <a:extLst>
              <a:ext uri="{FF2B5EF4-FFF2-40B4-BE49-F238E27FC236}">
                <a16:creationId xmlns:a16="http://schemas.microsoft.com/office/drawing/2014/main" id="{CA264535-72AD-4475-864D-ECF7D83DE711}"/>
              </a:ext>
            </a:extLst>
          </p:cNvPr>
          <p:cNvSpPr>
            <a:spLocks noGrp="1"/>
          </p:cNvSpPr>
          <p:nvPr>
            <p:ph type="title"/>
          </p:nvPr>
        </p:nvSpPr>
        <p:spPr>
          <a:xfrm>
            <a:off x="480020" y="267418"/>
            <a:ext cx="7886700" cy="457205"/>
          </a:xfrm>
        </p:spPr>
        <p:txBody>
          <a:bodyPr>
            <a:normAutofit/>
          </a:bodyPr>
          <a:lstStyle/>
          <a:p>
            <a:r>
              <a:rPr lang="en-US" altLang="ja-JP" b="1" dirty="0">
                <a:latin typeface="BIZ UDPゴシック" panose="020B0400000000000000" pitchFamily="50" charset="-128"/>
                <a:ea typeface="BIZ UDPゴシック" panose="020B0400000000000000" pitchFamily="50" charset="-128"/>
              </a:rPr>
              <a:t>with Heart</a:t>
            </a:r>
            <a:r>
              <a:rPr kumimoji="1" lang="ja-JP" altLang="en-US" b="1" dirty="0">
                <a:latin typeface="BIZ UDPゴシック" panose="020B0400000000000000" pitchFamily="50" charset="-128"/>
                <a:ea typeface="BIZ UDPゴシック" panose="020B0400000000000000" pitchFamily="50" charset="-128"/>
              </a:rPr>
              <a:t>プロジェクト</a:t>
            </a:r>
            <a:r>
              <a:rPr lang="ja-JP" altLang="en-US" b="1" dirty="0">
                <a:latin typeface="BIZ UDPゴシック" panose="020B0400000000000000" pitchFamily="50" charset="-128"/>
                <a:ea typeface="BIZ UDPゴシック" panose="020B0400000000000000" pitchFamily="50" charset="-128"/>
              </a:rPr>
              <a:t>の背景</a:t>
            </a:r>
          </a:p>
        </p:txBody>
      </p:sp>
      <p:sp>
        <p:nvSpPr>
          <p:cNvPr id="25" name="矢印: 五方向 24">
            <a:extLst>
              <a:ext uri="{FF2B5EF4-FFF2-40B4-BE49-F238E27FC236}">
                <a16:creationId xmlns:a16="http://schemas.microsoft.com/office/drawing/2014/main" id="{B9CFEAE6-13E1-41E0-81CA-A0E719A96B7E}"/>
              </a:ext>
            </a:extLst>
          </p:cNvPr>
          <p:cNvSpPr/>
          <p:nvPr/>
        </p:nvSpPr>
        <p:spPr>
          <a:xfrm>
            <a:off x="5704708" y="5272259"/>
            <a:ext cx="2949012" cy="1294228"/>
          </a:xfrm>
          <a:prstGeom prst="homePlate">
            <a:avLst>
              <a:gd name="adj" fmla="val 2430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心臓病をもつ人の</a:t>
            </a:r>
            <a:br>
              <a:rPr kumimoji="0"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br>
            <a:r>
              <a:rPr kumimoji="0"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こえ</a:t>
            </a:r>
            <a:r>
              <a:rPr kumimoji="0"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（課題やニーズ）</a:t>
            </a:r>
            <a:r>
              <a:rPr kumimoji="0"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が、</a:t>
            </a:r>
            <a:br>
              <a:rPr kumimoji="0"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br>
            <a:r>
              <a:rPr kumimoji="0"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医療環境づくりの場に</a:t>
            </a:r>
            <a:br>
              <a:rPr kumimoji="0"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br>
            <a:r>
              <a:rPr kumimoji="0"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十分に届いていない</a:t>
            </a:r>
          </a:p>
        </p:txBody>
      </p:sp>
      <p:sp>
        <p:nvSpPr>
          <p:cNvPr id="24" name="矢印: 五方向 23">
            <a:extLst>
              <a:ext uri="{FF2B5EF4-FFF2-40B4-BE49-F238E27FC236}">
                <a16:creationId xmlns:a16="http://schemas.microsoft.com/office/drawing/2014/main" id="{4D66DAAA-FBBC-46B9-9726-4495E2603AE7}"/>
              </a:ext>
            </a:extLst>
          </p:cNvPr>
          <p:cNvSpPr/>
          <p:nvPr/>
        </p:nvSpPr>
        <p:spPr>
          <a:xfrm>
            <a:off x="3041999" y="5272259"/>
            <a:ext cx="3060000" cy="1294228"/>
          </a:xfrm>
          <a:prstGeom prst="homePlate">
            <a:avLst>
              <a:gd name="adj" fmla="val 2479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心臓疾患領域は</a:t>
            </a:r>
            <a:br>
              <a:rPr kumimoji="0"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治療経過が様々で課題やニーズも多種多様なため、こえがまとまりにくい</a:t>
            </a:r>
          </a:p>
        </p:txBody>
      </p:sp>
      <p:sp>
        <p:nvSpPr>
          <p:cNvPr id="23" name="矢印: 五方向 22">
            <a:extLst>
              <a:ext uri="{FF2B5EF4-FFF2-40B4-BE49-F238E27FC236}">
                <a16:creationId xmlns:a16="http://schemas.microsoft.com/office/drawing/2014/main" id="{1C37FBAC-309A-4E89-B277-9DB891CED834}"/>
              </a:ext>
            </a:extLst>
          </p:cNvPr>
          <p:cNvSpPr/>
          <p:nvPr/>
        </p:nvSpPr>
        <p:spPr>
          <a:xfrm>
            <a:off x="490278" y="5272259"/>
            <a:ext cx="2949015" cy="1294228"/>
          </a:xfrm>
          <a:prstGeom prst="homePlate">
            <a:avLst>
              <a:gd name="adj" fmla="val 2430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近年、医療現場や</a:t>
            </a:r>
            <a:br>
              <a:rPr kumimoji="0"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政策決定の場では、</a:t>
            </a:r>
            <a:br>
              <a:rPr kumimoji="0"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病気をもつ人のこえが</a:t>
            </a:r>
            <a:br>
              <a:rPr kumimoji="0"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求められている</a:t>
            </a:r>
          </a:p>
        </p:txBody>
      </p:sp>
      <p:sp>
        <p:nvSpPr>
          <p:cNvPr id="26" name="二等辺三角形 25">
            <a:extLst>
              <a:ext uri="{FF2B5EF4-FFF2-40B4-BE49-F238E27FC236}">
                <a16:creationId xmlns:a16="http://schemas.microsoft.com/office/drawing/2014/main" id="{116051AF-C090-4A6B-869E-AC96FF2B59C1}"/>
              </a:ext>
            </a:extLst>
          </p:cNvPr>
          <p:cNvSpPr/>
          <p:nvPr/>
        </p:nvSpPr>
        <p:spPr>
          <a:xfrm flipV="1">
            <a:off x="3499883" y="4895783"/>
            <a:ext cx="2160000" cy="252000"/>
          </a:xfrm>
          <a:prstGeom prst="triangl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BEF07BD-BAF5-4F62-8563-4DA4D7F4A11B}"/>
              </a:ext>
            </a:extLst>
          </p:cNvPr>
          <p:cNvSpPr txBox="1"/>
          <p:nvPr/>
        </p:nvSpPr>
        <p:spPr>
          <a:xfrm>
            <a:off x="3029582" y="3520851"/>
            <a:ext cx="177661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医療従事者</a:t>
            </a:r>
          </a:p>
        </p:txBody>
      </p:sp>
      <p:sp>
        <p:nvSpPr>
          <p:cNvPr id="8" name="四角形: 角を丸くする 7">
            <a:extLst>
              <a:ext uri="{FF2B5EF4-FFF2-40B4-BE49-F238E27FC236}">
                <a16:creationId xmlns:a16="http://schemas.microsoft.com/office/drawing/2014/main" id="{ADE17ED2-CDBC-4587-8E5E-C2777F633535}"/>
              </a:ext>
            </a:extLst>
          </p:cNvPr>
          <p:cNvSpPr/>
          <p:nvPr/>
        </p:nvSpPr>
        <p:spPr>
          <a:xfrm>
            <a:off x="2088216" y="1643890"/>
            <a:ext cx="4973985" cy="831190"/>
          </a:xfrm>
          <a:prstGeom prst="roundRect">
            <a:avLst>
              <a:gd name="adj" fmla="val 22708"/>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180975" marR="0" lvl="0" indent="-180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自分の思いや希望を誰にどう伝えるべきか分からない</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180975" marR="0" lvl="0" indent="-180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他の当事者はどうしているのか知りたい</a:t>
            </a:r>
          </a:p>
          <a:p>
            <a:pPr marL="180975" marR="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自分が使う製品がどういうものか知りたい</a:t>
            </a:r>
          </a:p>
        </p:txBody>
      </p:sp>
      <p:pic>
        <p:nvPicPr>
          <p:cNvPr id="15" name="図 14" descr="挿絵 が含まれている画像&#10;&#10;自動的に生成された説明">
            <a:extLst>
              <a:ext uri="{FF2B5EF4-FFF2-40B4-BE49-F238E27FC236}">
                <a16:creationId xmlns:a16="http://schemas.microsoft.com/office/drawing/2014/main" id="{080D17F5-D459-40F6-AFEB-2AFC9ACC5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354" y="2358038"/>
            <a:ext cx="858890" cy="995815"/>
          </a:xfrm>
          <a:prstGeom prst="rect">
            <a:avLst/>
          </a:prstGeom>
        </p:spPr>
      </p:pic>
      <p:sp>
        <p:nvSpPr>
          <p:cNvPr id="10" name="テキスト ボックス 9">
            <a:extLst>
              <a:ext uri="{FF2B5EF4-FFF2-40B4-BE49-F238E27FC236}">
                <a16:creationId xmlns:a16="http://schemas.microsoft.com/office/drawing/2014/main" id="{DF707B73-5481-40D4-BCF2-21102D46181D}"/>
              </a:ext>
            </a:extLst>
          </p:cNvPr>
          <p:cNvSpPr txBox="1"/>
          <p:nvPr/>
        </p:nvSpPr>
        <p:spPr>
          <a:xfrm>
            <a:off x="4780777" y="2817151"/>
            <a:ext cx="121752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心臓病をもつ人</a:t>
            </a:r>
          </a:p>
        </p:txBody>
      </p:sp>
      <p:sp>
        <p:nvSpPr>
          <p:cNvPr id="21" name="二等辺三角形 20">
            <a:extLst>
              <a:ext uri="{FF2B5EF4-FFF2-40B4-BE49-F238E27FC236}">
                <a16:creationId xmlns:a16="http://schemas.microsoft.com/office/drawing/2014/main" id="{C4C5B14A-49F7-4362-8624-A35DF25E8CB5}"/>
              </a:ext>
            </a:extLst>
          </p:cNvPr>
          <p:cNvSpPr/>
          <p:nvPr/>
        </p:nvSpPr>
        <p:spPr>
          <a:xfrm rot="2845232">
            <a:off x="1883393" y="3362431"/>
            <a:ext cx="346312" cy="799512"/>
          </a:xfrm>
          <a:prstGeom prs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19E9286B-4B0D-4A19-96F1-C1BBCDC5B0B2}"/>
              </a:ext>
            </a:extLst>
          </p:cNvPr>
          <p:cNvSpPr/>
          <p:nvPr/>
        </p:nvSpPr>
        <p:spPr>
          <a:xfrm>
            <a:off x="495186" y="3868350"/>
            <a:ext cx="4078079" cy="877927"/>
          </a:xfrm>
          <a:prstGeom prst="roundRect">
            <a:avLst>
              <a:gd name="adj" fmla="val 19482"/>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268288" marR="0" lvl="0" indent="-18256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病気や予防、治療について知って欲しいが、</a:t>
            </a:r>
            <a:b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その方法がわからない</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68288" marR="0" lvl="0" indent="-18256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具体的な療養生活の様子が分からない</a:t>
            </a:r>
          </a:p>
        </p:txBody>
      </p:sp>
      <p:sp>
        <p:nvSpPr>
          <p:cNvPr id="27" name="四角形: 角を丸くする 26">
            <a:extLst>
              <a:ext uri="{FF2B5EF4-FFF2-40B4-BE49-F238E27FC236}">
                <a16:creationId xmlns:a16="http://schemas.microsoft.com/office/drawing/2014/main" id="{1953B1AF-AE89-442B-8FDF-7C90D42ADFEC}"/>
              </a:ext>
            </a:extLst>
          </p:cNvPr>
          <p:cNvSpPr/>
          <p:nvPr/>
        </p:nvSpPr>
        <p:spPr>
          <a:xfrm>
            <a:off x="4720432" y="3847466"/>
            <a:ext cx="3933288" cy="884309"/>
          </a:xfrm>
          <a:prstGeom prst="roundRect">
            <a:avLst>
              <a:gd name="adj" fmla="val 22708"/>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180975" marR="0" lvl="0" indent="-180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心臓病をもつ人の思いや意見を知りたい</a:t>
            </a:r>
          </a:p>
          <a:p>
            <a:pPr marL="180975" marR="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治療や日々の生活にどんな課題があるか</a:t>
            </a:r>
            <a:b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聞いてみたい</a:t>
            </a:r>
          </a:p>
        </p:txBody>
      </p:sp>
      <p:pic>
        <p:nvPicPr>
          <p:cNvPr id="7" name="図 6" descr="アイコン&#10;&#10;自動的に生成された説明">
            <a:extLst>
              <a:ext uri="{FF2B5EF4-FFF2-40B4-BE49-F238E27FC236}">
                <a16:creationId xmlns:a16="http://schemas.microsoft.com/office/drawing/2014/main" id="{C11D02F0-30FC-48C7-83A5-5E5C7EF4F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768" y="2899387"/>
            <a:ext cx="858890" cy="995815"/>
          </a:xfrm>
          <a:prstGeom prst="rect">
            <a:avLst/>
          </a:prstGeom>
        </p:spPr>
      </p:pic>
      <p:sp>
        <p:nvSpPr>
          <p:cNvPr id="29" name="テキスト ボックス 28">
            <a:extLst>
              <a:ext uri="{FF2B5EF4-FFF2-40B4-BE49-F238E27FC236}">
                <a16:creationId xmlns:a16="http://schemas.microsoft.com/office/drawing/2014/main" id="{E2C65A29-47FE-474C-9E09-935A042BB22C}"/>
              </a:ext>
            </a:extLst>
          </p:cNvPr>
          <p:cNvSpPr txBox="1"/>
          <p:nvPr/>
        </p:nvSpPr>
        <p:spPr>
          <a:xfrm>
            <a:off x="6725477" y="2886419"/>
            <a:ext cx="117776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企業、 研究者、</a:t>
            </a:r>
            <a:br>
              <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行政、その他</a:t>
            </a:r>
            <a:endParaRPr kumimoji="0"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7" name="図 16" descr="アイコン&#10;&#10;自動的に生成された説明">
            <a:extLst>
              <a:ext uri="{FF2B5EF4-FFF2-40B4-BE49-F238E27FC236}">
                <a16:creationId xmlns:a16="http://schemas.microsoft.com/office/drawing/2014/main" id="{978F460F-A9A1-4C97-9294-5DBC735609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300" y="2918700"/>
            <a:ext cx="858890" cy="995815"/>
          </a:xfrm>
          <a:prstGeom prst="rect">
            <a:avLst/>
          </a:prstGeom>
        </p:spPr>
      </p:pic>
      <p:sp>
        <p:nvSpPr>
          <p:cNvPr id="2" name="スライド番号プレースホルダー 1">
            <a:extLst>
              <a:ext uri="{FF2B5EF4-FFF2-40B4-BE49-F238E27FC236}">
                <a16:creationId xmlns:a16="http://schemas.microsoft.com/office/drawing/2014/main" id="{94201138-9E5F-9230-D80E-9E6024276CF3}"/>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62082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3D513334-2247-4EB3-B4C2-8E6097FFE5FC}"/>
              </a:ext>
            </a:extLst>
          </p:cNvPr>
          <p:cNvSpPr txBox="1"/>
          <p:nvPr/>
        </p:nvSpPr>
        <p:spPr>
          <a:xfrm>
            <a:off x="478366" y="2988733"/>
            <a:ext cx="8187267" cy="3386667"/>
          </a:xfrm>
          <a:prstGeom prst="rect">
            <a:avLst/>
          </a:prstGeom>
          <a:noFill/>
          <a:ln w="28575">
            <a:solidFill>
              <a:srgbClr val="C96582"/>
            </a:solidFill>
          </a:ln>
        </p:spPr>
        <p:txBody>
          <a:bodyPr wrap="square">
            <a:noAutofit/>
          </a:bodyPr>
          <a:lstStyle/>
          <a:p>
            <a:pPr marL="266700" marR="0" lvl="0" indent="-266700" defTabSz="812800" rtl="0" eaLnBrk="0" fontAlgn="base" latinLnBrk="0" hangingPunct="0">
              <a:lnSpc>
                <a:spcPct val="140000"/>
              </a:lnSpc>
              <a:spcBef>
                <a:spcPts val="0"/>
              </a:spcBef>
              <a:spcAft>
                <a:spcPts val="600"/>
              </a:spcAft>
              <a:buClrTx/>
              <a:buSzTx/>
              <a:buFontTx/>
              <a:buNone/>
              <a:tabLst>
                <a:tab pos="444500" algn="l"/>
              </a:tabLst>
              <a:defRPr/>
            </a:pPr>
            <a:endPar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 name="タイトル 2">
            <a:extLst>
              <a:ext uri="{FF2B5EF4-FFF2-40B4-BE49-F238E27FC236}">
                <a16:creationId xmlns:a16="http://schemas.microsoft.com/office/drawing/2014/main" id="{1C96A17E-2D06-44DC-9742-476F1F0E6D2E}"/>
              </a:ext>
            </a:extLst>
          </p:cNvPr>
          <p:cNvSpPr>
            <a:spLocks noGrp="1"/>
          </p:cNvSpPr>
          <p:nvPr>
            <p:ph type="title"/>
          </p:nvPr>
        </p:nvSpPr>
        <p:spPr>
          <a:xfrm>
            <a:off x="480020" y="267418"/>
            <a:ext cx="7886700" cy="457205"/>
          </a:xfrm>
        </p:spPr>
        <p:txBody>
          <a:bodyPr/>
          <a:lstStyle/>
          <a:p>
            <a:r>
              <a:rPr lang="en-US" altLang="ja-JP" b="1" dirty="0">
                <a:latin typeface="BIZ UDPゴシック" panose="020B0400000000000000" pitchFamily="50" charset="-128"/>
                <a:ea typeface="BIZ UDPゴシック" panose="020B0400000000000000" pitchFamily="50" charset="-128"/>
              </a:rPr>
              <a:t>with Heart</a:t>
            </a:r>
            <a:r>
              <a:rPr lang="ja-JP" altLang="en-US" b="1" dirty="0">
                <a:latin typeface="BIZ UDPゴシック" panose="020B0400000000000000" pitchFamily="50" charset="-128"/>
                <a:ea typeface="BIZ UDPゴシック" panose="020B0400000000000000" pitchFamily="50" charset="-128"/>
              </a:rPr>
              <a:t>プロジェクトが目指すもの</a:t>
            </a:r>
          </a:p>
        </p:txBody>
      </p:sp>
      <p:sp>
        <p:nvSpPr>
          <p:cNvPr id="38" name="テキスト ボックス 37">
            <a:extLst>
              <a:ext uri="{FF2B5EF4-FFF2-40B4-BE49-F238E27FC236}">
                <a16:creationId xmlns:a16="http://schemas.microsoft.com/office/drawing/2014/main" id="{958690D9-C5D2-4D66-ADAB-3A97D323044A}"/>
              </a:ext>
            </a:extLst>
          </p:cNvPr>
          <p:cNvSpPr txBox="1"/>
          <p:nvPr/>
        </p:nvSpPr>
        <p:spPr>
          <a:xfrm>
            <a:off x="478366" y="951586"/>
            <a:ext cx="8187267" cy="978729"/>
          </a:xfrm>
          <a:prstGeom prst="rect">
            <a:avLst/>
          </a:prstGeom>
          <a:noFill/>
          <a:ln w="19050">
            <a:solidFill>
              <a:schemeClr val="bg2">
                <a:lumMod val="75000"/>
              </a:schemeClr>
            </a:solidFill>
            <a:prstDash val="solid"/>
          </a:ln>
        </p:spPr>
        <p:txBody>
          <a:bodyPr wrap="square"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心臓病をもつ人のこえを医療現場や政策決定の場に届け、</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より良い医療環境をともに創る</a:t>
            </a:r>
          </a:p>
        </p:txBody>
      </p:sp>
      <p:sp>
        <p:nvSpPr>
          <p:cNvPr id="2" name="スライド番号プレースホルダー 1">
            <a:extLst>
              <a:ext uri="{FF2B5EF4-FFF2-40B4-BE49-F238E27FC236}">
                <a16:creationId xmlns:a16="http://schemas.microsoft.com/office/drawing/2014/main" id="{C474214E-564B-8F1A-30CD-A80726E551F9}"/>
              </a:ext>
            </a:extLst>
          </p:cNvPr>
          <p:cNvSpPr>
            <a:spLocks noGrp="1"/>
          </p:cNvSpPr>
          <p:nvPr>
            <p:ph type="sldNum" sz="quarter" idx="12"/>
          </p:nvPr>
        </p:nvSpPr>
        <p:spPr>
          <a:xfrm>
            <a:off x="7079044" y="6609806"/>
            <a:ext cx="2057400" cy="252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B8D17-7E21-4899-8959-82F1BA5DE154}"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3D513334-2247-4EB3-B4C2-8E6097FFE5FC}"/>
              </a:ext>
            </a:extLst>
          </p:cNvPr>
          <p:cNvSpPr txBox="1"/>
          <p:nvPr/>
        </p:nvSpPr>
        <p:spPr>
          <a:xfrm>
            <a:off x="620680" y="3110534"/>
            <a:ext cx="4357720" cy="2883866"/>
          </a:xfrm>
          <a:prstGeom prst="rect">
            <a:avLst/>
          </a:prstGeom>
          <a:noFill/>
        </p:spPr>
        <p:txBody>
          <a:bodyPr wrap="square" anchor="t">
            <a:spAutoFit/>
          </a:bodyPr>
          <a:lstStyle/>
          <a:p>
            <a:pPr marL="342900" marR="0" lvl="0" indent="-342900" algn="just" defTabSz="812800" rtl="0" eaLnBrk="0" fontAlgn="base" latinLnBrk="0" hangingPunct="0">
              <a:lnSpc>
                <a:spcPct val="140000"/>
              </a:lnSpc>
              <a:spcBef>
                <a:spcPts val="0"/>
              </a:spcBef>
              <a:spcAft>
                <a:spcPts val="600"/>
              </a:spcAft>
              <a:buClrTx/>
              <a:buSzTx/>
              <a:buFont typeface="+mj-ea"/>
              <a:buAutoNum type="circleNumDbPlain"/>
              <a:tabLst>
                <a:tab pos="444500" algn="l"/>
              </a:tabLst>
              <a:defRPr/>
            </a:pPr>
            <a:r>
              <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こえを届けるため、心臓病にかかわる様々なステークホルダーが集まる協働プラットフォームを構築する</a:t>
            </a: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342900" marR="0" lvl="0" indent="-342900" algn="just" defTabSz="812800" rtl="0" eaLnBrk="0" fontAlgn="base" latinLnBrk="0" hangingPunct="0">
              <a:lnSpc>
                <a:spcPct val="140000"/>
              </a:lnSpc>
              <a:spcBef>
                <a:spcPts val="0"/>
              </a:spcBef>
              <a:spcAft>
                <a:spcPts val="600"/>
              </a:spcAft>
              <a:buClrTx/>
              <a:buSzTx/>
              <a:buFont typeface="+mj-ea"/>
              <a:buAutoNum type="circleNumDbPlain"/>
              <a:tabLst>
                <a:tab pos="444500" algn="l"/>
              </a:tabLst>
              <a:defRPr/>
            </a:pPr>
            <a:r>
              <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プラットフォーム運営・発展のため、</a:t>
            </a:r>
            <a:br>
              <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br>
            <a:r>
              <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活動の中核を担う</a:t>
            </a:r>
            <a:r>
              <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心臓病をもつ人</a:t>
            </a:r>
            <a:r>
              <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を発掘し、多様な心臓病の社会課題を理解する人を育成する</a:t>
            </a:r>
            <a:endPar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 name="二等辺三角形 11">
            <a:extLst>
              <a:ext uri="{FF2B5EF4-FFF2-40B4-BE49-F238E27FC236}">
                <a16:creationId xmlns:a16="http://schemas.microsoft.com/office/drawing/2014/main" id="{182D5941-1CB1-F41C-39EB-C336E6280018}"/>
              </a:ext>
            </a:extLst>
          </p:cNvPr>
          <p:cNvSpPr/>
          <p:nvPr/>
        </p:nvSpPr>
        <p:spPr>
          <a:xfrm flipV="1">
            <a:off x="3492000" y="2059926"/>
            <a:ext cx="2160000" cy="252000"/>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7" name="グループ化 6"/>
          <p:cNvGrpSpPr/>
          <p:nvPr/>
        </p:nvGrpSpPr>
        <p:grpSpPr>
          <a:xfrm>
            <a:off x="5328799" y="3222767"/>
            <a:ext cx="3020451" cy="2910133"/>
            <a:chOff x="5328799" y="3276600"/>
            <a:chExt cx="3020451" cy="2910133"/>
          </a:xfrm>
        </p:grpSpPr>
        <p:grpSp>
          <p:nvGrpSpPr>
            <p:cNvPr id="4" name="グループ化 3"/>
            <p:cNvGrpSpPr/>
            <p:nvPr/>
          </p:nvGrpSpPr>
          <p:grpSpPr>
            <a:xfrm>
              <a:off x="5328799" y="3276600"/>
              <a:ext cx="3020451" cy="2616200"/>
              <a:chOff x="5122336" y="2954866"/>
              <a:chExt cx="3352799" cy="2904067"/>
            </a:xfrm>
          </p:grpSpPr>
          <p:pic>
            <p:nvPicPr>
              <p:cNvPr id="10" name="図 9" descr="ダイアグラム が含まれている画像&#10;&#10;自動的に生成された説明">
                <a:extLst>
                  <a:ext uri="{FF2B5EF4-FFF2-40B4-BE49-F238E27FC236}">
                    <a16:creationId xmlns:a16="http://schemas.microsoft.com/office/drawing/2014/main" id="{DB2655BE-ABA0-426C-A3E4-9DB2C81333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764" y="3105287"/>
                <a:ext cx="3136221" cy="2479589"/>
              </a:xfrm>
              <a:prstGeom prst="rect">
                <a:avLst/>
              </a:prstGeom>
            </p:spPr>
          </p:pic>
          <p:sp>
            <p:nvSpPr>
              <p:cNvPr id="13" name="テキスト ボックス 12">
                <a:extLst>
                  <a:ext uri="{FF2B5EF4-FFF2-40B4-BE49-F238E27FC236}">
                    <a16:creationId xmlns:a16="http://schemas.microsoft.com/office/drawing/2014/main" id="{3D513334-2247-4EB3-B4C2-8E6097FFE5FC}"/>
                  </a:ext>
                </a:extLst>
              </p:cNvPr>
              <p:cNvSpPr txBox="1"/>
              <p:nvPr/>
            </p:nvSpPr>
            <p:spPr>
              <a:xfrm>
                <a:off x="5122336" y="2954866"/>
                <a:ext cx="3352799" cy="2904067"/>
              </a:xfrm>
              <a:prstGeom prst="rect">
                <a:avLst/>
              </a:prstGeom>
              <a:noFill/>
              <a:ln w="28575">
                <a:solidFill>
                  <a:schemeClr val="bg1">
                    <a:lumMod val="85000"/>
                  </a:schemeClr>
                </a:solidFill>
              </a:ln>
            </p:spPr>
            <p:txBody>
              <a:bodyPr wrap="square">
                <a:noAutofit/>
              </a:bodyPr>
              <a:lstStyle/>
              <a:p>
                <a:pPr marL="266700" marR="0" lvl="0" indent="-266700" defTabSz="812800" rtl="0" eaLnBrk="0" fontAlgn="base" latinLnBrk="0" hangingPunct="0">
                  <a:lnSpc>
                    <a:spcPct val="140000"/>
                  </a:lnSpc>
                  <a:spcBef>
                    <a:spcPts val="0"/>
                  </a:spcBef>
                  <a:spcAft>
                    <a:spcPts val="600"/>
                  </a:spcAft>
                  <a:buClrTx/>
                  <a:buSzTx/>
                  <a:buFontTx/>
                  <a:buNone/>
                  <a:tabLst>
                    <a:tab pos="444500" algn="l"/>
                  </a:tabLst>
                  <a:defRPr/>
                </a:pPr>
                <a:endPar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14" name="テキスト ボックス 13">
              <a:extLst>
                <a:ext uri="{FF2B5EF4-FFF2-40B4-BE49-F238E27FC236}">
                  <a16:creationId xmlns:a16="http://schemas.microsoft.com/office/drawing/2014/main" id="{330ECDA3-19A5-4142-A37D-00E56FD1A161}"/>
                </a:ext>
              </a:extLst>
            </p:cNvPr>
            <p:cNvSpPr txBox="1"/>
            <p:nvPr/>
          </p:nvSpPr>
          <p:spPr>
            <a:xfrm>
              <a:off x="5495633" y="5909734"/>
              <a:ext cx="268678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協働プラットフォームのイメージ</a:t>
              </a:r>
            </a:p>
          </p:txBody>
        </p:sp>
      </p:grpSp>
      <p:sp>
        <p:nvSpPr>
          <p:cNvPr id="16" name="テキスト ボックス 15">
            <a:extLst>
              <a:ext uri="{FF2B5EF4-FFF2-40B4-BE49-F238E27FC236}">
                <a16:creationId xmlns:a16="http://schemas.microsoft.com/office/drawing/2014/main" id="{3D513334-2247-4EB3-B4C2-8E6097FFE5FC}"/>
              </a:ext>
            </a:extLst>
          </p:cNvPr>
          <p:cNvSpPr txBox="1"/>
          <p:nvPr/>
        </p:nvSpPr>
        <p:spPr>
          <a:xfrm>
            <a:off x="478365" y="2441766"/>
            <a:ext cx="8187267" cy="546968"/>
          </a:xfrm>
          <a:prstGeom prst="rect">
            <a:avLst/>
          </a:prstGeom>
          <a:solidFill>
            <a:srgbClr val="C96582"/>
          </a:solidFill>
          <a:ln w="28575">
            <a:solidFill>
              <a:srgbClr val="C96582"/>
            </a:solidFill>
          </a:ln>
        </p:spPr>
        <p:txBody>
          <a:bodyPr wrap="square">
            <a:noAutofit/>
          </a:bodyPr>
          <a:lstStyle/>
          <a:p>
            <a:pPr marL="266700" marR="0" lvl="0" indent="-266700" defTabSz="812800" rtl="0" eaLnBrk="0" fontAlgn="base" latinLnBrk="0" hangingPunct="0">
              <a:lnSpc>
                <a:spcPct val="140000"/>
              </a:lnSpc>
              <a:spcBef>
                <a:spcPts val="0"/>
              </a:spcBef>
              <a:spcAft>
                <a:spcPts val="600"/>
              </a:spcAft>
              <a:buClrTx/>
              <a:buSzTx/>
              <a:buFontTx/>
              <a:buNone/>
              <a:tabLst>
                <a:tab pos="444500" algn="l"/>
              </a:tabLst>
              <a:defRPr/>
            </a:pPr>
            <a:r>
              <a:rPr kumimoji="0" lang="ja-JP" altLang="en-US" sz="2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活動の柱</a:t>
            </a:r>
          </a:p>
        </p:txBody>
      </p:sp>
    </p:spTree>
    <p:extLst>
      <p:ext uri="{BB962C8B-B14F-4D97-AF65-F5344CB8AC3E}">
        <p14:creationId xmlns:p14="http://schemas.microsoft.com/office/powerpoint/2010/main" val="329699720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Yu Gothic"/>
        <a:ea typeface=""/>
        <a:cs typeface=""/>
      </a:majorFont>
      <a:minorFont>
        <a:latin typeface="Yu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9552</TotalTime>
  <Words>2066</Words>
  <Application>Microsoft Office PowerPoint</Application>
  <PresentationFormat>画面に合わせる (4:3)</PresentationFormat>
  <Paragraphs>225</Paragraphs>
  <Slides>22</Slides>
  <Notes>7</Notes>
  <HiddenSlides>0</HiddenSlides>
  <MMClips>0</MMClips>
  <ScaleCrop>false</ScaleCrop>
  <HeadingPairs>
    <vt:vector size="6" baseType="variant">
      <vt:variant>
        <vt:lpstr>使用されているフォント</vt:lpstr>
      </vt:variant>
      <vt:variant>
        <vt:i4>14</vt:i4>
      </vt:variant>
      <vt:variant>
        <vt:lpstr>テーマ</vt:lpstr>
      </vt:variant>
      <vt:variant>
        <vt:i4>5</vt:i4>
      </vt:variant>
      <vt:variant>
        <vt:lpstr>スライド タイトル</vt:lpstr>
      </vt:variant>
      <vt:variant>
        <vt:i4>22</vt:i4>
      </vt:variant>
    </vt:vector>
  </HeadingPairs>
  <TitlesOfParts>
    <vt:vector size="41" baseType="lpstr">
      <vt:lpstr>BIZ UDPゴシック</vt:lpstr>
      <vt:lpstr>BIZ UDゴシック</vt:lpstr>
      <vt:lpstr>Meiryo UI</vt:lpstr>
      <vt:lpstr>Noto Sans JP</vt:lpstr>
      <vt:lpstr>UD デジタル 教科書体 NK-R</vt:lpstr>
      <vt:lpstr>UD デジタル 教科書体 NP-B</vt:lpstr>
      <vt:lpstr>游ゴシック</vt:lpstr>
      <vt:lpstr>游ゴシック</vt:lpstr>
      <vt:lpstr>Yu Gothic Medium</vt:lpstr>
      <vt:lpstr>Arial</vt:lpstr>
      <vt:lpstr>Calibri</vt:lpstr>
      <vt:lpstr>Calibri Light</vt:lpstr>
      <vt:lpstr>Segoe UI</vt:lpstr>
      <vt:lpstr>Wingdings</vt:lpstr>
      <vt:lpstr>SketchyVTI</vt:lpstr>
      <vt:lpstr>2_Office テーマ</vt:lpstr>
      <vt:lpstr>3_Office テーマ</vt:lpstr>
      <vt:lpstr>5_Office テーマ</vt:lpstr>
      <vt:lpstr>6_Office テーマ</vt:lpstr>
      <vt:lpstr>PowerPoint プレゼンテーション</vt:lpstr>
      <vt:lpstr>プロジェクト概要</vt:lpstr>
      <vt:lpstr>賛同団体概要　</vt:lpstr>
      <vt:lpstr>PowerPoint プレゼンテーション</vt:lpstr>
      <vt:lpstr>PowerPoint プレゼンテーション</vt:lpstr>
      <vt:lpstr>目次</vt:lpstr>
      <vt:lpstr>PowerPoint プレゼンテーション</vt:lpstr>
      <vt:lpstr>with Heartプロジェクトの背景</vt:lpstr>
      <vt:lpstr>with Heartプロジェクトが目指すもの</vt:lpstr>
      <vt:lpstr>プロジェクトテーマの軌跡 （2021～2023-24）</vt:lpstr>
      <vt:lpstr>PowerPoint プレゼンテーション</vt:lpstr>
      <vt:lpstr>2025年のプロジェクトテーマ</vt:lpstr>
      <vt:lpstr>2025年の活動計画サマリー</vt:lpstr>
      <vt:lpstr>① 心臓病をもつ当事者の活躍支援</vt:lpstr>
      <vt:lpstr>② Heartライブラリーの運営</vt:lpstr>
      <vt:lpstr>③ LINE公式アカウントの運営</vt:lpstr>
      <vt:lpstr>④ ５年間の総まとめ　</vt:lpstr>
      <vt:lpstr>PowerPoint プレゼンテーション</vt:lpstr>
      <vt:lpstr>実施概要</vt:lpstr>
      <vt:lpstr>参加者・団体</vt:lpstr>
      <vt:lpstr>スケジュール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wHPJ2025プロジェクト賛同団体向け資料</dc:title>
  <dc:creator>宿野部香緒里</dc:creator>
  <cp:lastModifiedBy>齋藤 真菜</cp:lastModifiedBy>
  <cp:revision>466</cp:revision>
  <cp:lastPrinted>2021-12-08T09:17:43Z</cp:lastPrinted>
  <dcterms:created xsi:type="dcterms:W3CDTF">2021-11-23T05:16:12Z</dcterms:created>
  <dcterms:modified xsi:type="dcterms:W3CDTF">2025-01-15T06:35:39Z</dcterms:modified>
</cp:coreProperties>
</file>